
<file path=[Content_Types].xml><?xml version="1.0" encoding="utf-8"?>
<Types xmlns="http://schemas.openxmlformats.org/package/2006/content-types">
  <Default Extension="bmp" ContentType="image/bmp"/>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7" r:id="rId2"/>
    <p:sldId id="333" r:id="rId3"/>
    <p:sldId id="258" r:id="rId4"/>
    <p:sldId id="340" r:id="rId5"/>
    <p:sldId id="259" r:id="rId6"/>
    <p:sldId id="260" r:id="rId7"/>
    <p:sldId id="261" r:id="rId8"/>
    <p:sldId id="263" r:id="rId9"/>
    <p:sldId id="264" r:id="rId10"/>
    <p:sldId id="265" r:id="rId11"/>
    <p:sldId id="267" r:id="rId12"/>
    <p:sldId id="268" r:id="rId13"/>
    <p:sldId id="269" r:id="rId14"/>
    <p:sldId id="271" r:id="rId15"/>
    <p:sldId id="334" r:id="rId16"/>
    <p:sldId id="335" r:id="rId17"/>
    <p:sldId id="313" r:id="rId18"/>
    <p:sldId id="357" r:id="rId19"/>
    <p:sldId id="356" r:id="rId20"/>
    <p:sldId id="319" r:id="rId21"/>
    <p:sldId id="317" r:id="rId22"/>
    <p:sldId id="320" r:id="rId23"/>
    <p:sldId id="316" r:id="rId24"/>
    <p:sldId id="318" r:id="rId25"/>
    <p:sldId id="321" r:id="rId26"/>
    <p:sldId id="314" r:id="rId27"/>
    <p:sldId id="355" r:id="rId28"/>
    <p:sldId id="354" r:id="rId29"/>
    <p:sldId id="351" r:id="rId30"/>
    <p:sldId id="352" r:id="rId31"/>
    <p:sldId id="324" r:id="rId32"/>
    <p:sldId id="325" r:id="rId33"/>
    <p:sldId id="322" r:id="rId34"/>
    <p:sldId id="274" r:id="rId35"/>
    <p:sldId id="275" r:id="rId36"/>
    <p:sldId id="336" r:id="rId37"/>
    <p:sldId id="281" r:id="rId38"/>
    <p:sldId id="282" r:id="rId39"/>
    <p:sldId id="338" r:id="rId40"/>
    <p:sldId id="283" r:id="rId41"/>
    <p:sldId id="358" r:id="rId42"/>
    <p:sldId id="285" r:id="rId43"/>
    <p:sldId id="286" r:id="rId44"/>
    <p:sldId id="292" r:id="rId45"/>
    <p:sldId id="339" r:id="rId46"/>
    <p:sldId id="300" r:id="rId47"/>
    <p:sldId id="315" r:id="rId48"/>
    <p:sldId id="327" r:id="rId49"/>
    <p:sldId id="329" r:id="rId50"/>
    <p:sldId id="330" r:id="rId51"/>
    <p:sldId id="328" r:id="rId52"/>
    <p:sldId id="331" r:id="rId53"/>
    <p:sldId id="312" r:id="rId54"/>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thea Valenti" initials="AV" lastIdx="1" clrIdx="0">
    <p:extLst>
      <p:ext uri="{19B8F6BF-5375-455C-9EA6-DF929625EA0E}">
        <p15:presenceInfo xmlns:p15="http://schemas.microsoft.com/office/powerpoint/2012/main" userId="S::avalenti@studiogiarda.it::91683aec-b2b0-4ab4-94f4-e50a7ef820f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5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03" autoAdjust="0"/>
    <p:restoredTop sz="94586"/>
  </p:normalViewPr>
  <p:slideViewPr>
    <p:cSldViewPr>
      <p:cViewPr varScale="1">
        <p:scale>
          <a:sx n="82" d="100"/>
          <a:sy n="82" d="100"/>
        </p:scale>
        <p:origin x="142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9:51.02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2.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9:55.83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4 0,'15'0'297,"-1"0"-203,16 0 0,-15 0-47,0 0-32,0 0 1,0 0-1,0 0 1,0 0 0,15 0-1,-15 0 1,0 0 0,0 0-1,0 0 1,0 0-16,0 0 31,14 0-31,-14 0 31,0 0-31,-15 15 16,15-15-16,0 0 16,0 0-1,0 0 1,15 0-1,-15 0 1,-15 15-16,15-15 16,-15 15-1,15-15-15,0 0 32,0 0-32,0 0 15,0 30-15,29-30 16,1 15-16,-15-15 15,15 0-15,-15 0 16,44 0-16,-44 0 16,15 15-16,-15-15 15,0 0-15,0 0 0,15 30 16,-15-30-16,-16 15 16,16-15-16,0 0 15,15 0-15,-30 0 16,0 15-16,15-15 15,15 0-15,-15 0 16,14 0-16,-14 0 16,15 0-16,15 14 15,15-14-15,-46 30 16,16-30-16,15 0 0,-15 0 16,-15 0-16,15 15 15,-1-15-15,-29 0 16,0 0-16,15 15 15,15-15-15,-30 0 16,0 0-16,30 0 16,-30 0-16,0 0 15,14 0-15,16 0 0,-15 0 16,15 30-16,0-30 16,-15 0-16,14 0 15,-14 0-15,45 0 16,-15 15-16,-15-15 15,14 0-15,-14 0 16,15 0-16,-30 0 16,15 0-16,0 30 15,-16-30-15,16 0 16,0 15-16,15-15 0,-30 0 16,44 0-16,-44 0 15,60 0-15,-30 0 16,14 0-16,-14 0 15,30 0-15,-30 0 16,14 15-16,-14-15 16,0 0-16,-15 0 15,14 0-15,-14 0 16,-15 0-16,15 0 0,-15 0 16,15 0-16,14 0 15,-14 0-15,15 0 16,-30 0-16,45 0 15,-16 0-15,1 0 16,15 0-16,-45 0 16,29 0-16,16 0 15,-45 0-15,15 0 16,-15 0-16,15 0 0,-16 0 16,46 0-16,-15 0 15,-15 0-15,15 0 16,-1 0-16,1 0 15,15 0-15,-15 0 16,-1 0-16,-14 0 16,15 0-16,0 0 15,-16 0-15,-14 0 16,15 0-16,0 0 0,-15 0 16,15 0-16,-15 0 15,14 0-15,-14 0 16,45 0-16,-45 0 15,30 0-15,-16 0 16,46 0-16,-45 0 16,15 0-16,-1 0 15,-14 0-15,45 0 16,-60 0-16,30 0 0,14 0 16,-44 0-16,45 0 15,-15 0-15,-30 0 16,59 0-16,1 0 15,-1 0-15,1 0 16,0 0-16,-16 0 16,-14 0-16,30 0 15,-60 0-15,44 0 16,-14 0-16,-30 0 0,45 0 16,-15 0-16,-16 0 15,46 0-15,0 0 16,-1 0-16,-14 0 15,30 0-15,-46 0 16,1 0-16,0 0 16,15 0-16,-45 0 15,44 0-15,-14 0 16,-30 0-16,45 0 16,-16 0-16,31 0 0,-30 0 15,29 0-15,-29 0 16,30 0-16,-15 0 15,-16 0-15,-14 0 16,15 0-16,-30 0 16,15 0-16,-16 0 15,1 0-15,0 0 16,-15 0-16,0 0 0,0 0 31</inkml:trace>
</inkml:ink>
</file>

<file path=ppt/ink/ink3.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0:24.81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0,'30'0'907,"15"0"-907,15 0 15,-15 14-15,-15-14 16,14 0-16,-29 15 0,15-15 15,-15 0-15,15 0 16,0 0-16,-30 15 16,30-15-16,0 0 15,-15 15-15,0-15 16,0 0-16,0 0 16,-1 0-16,1 0 15,15 0-15,0 0 16,-15 0-16,0 15 0,30-15 15,-30 0-15,0 0 16,15 0-16,14 0 16,-29 15-16,0-15 15,30 0-15,-30 0 16,0 0-16,15 30 16,-15-30-1,-15 15 1,30-15-1,-15 0 17,15 0 46,14 0-78,-14 0 15,15 0-15,-15 0 0,15 0 16,0 0-16,14 0 16,1 0-16,-15 0 15,45 0-15,-60 0 16,59 0-16,1 0 16,-45 0-16,14 0 15,1 0-15,15 0 16,-15 0-16,-30 0 15,14 0-15,-14 0 0,15 15 16,0-15-16,-15 0 16,15 0-16,-16 0 15,46 30-15,-15-30 16,-15 0-16,44 0 16,-29 0-16,0 0 15,30 0-15,-46 0 16,16 0-16,0 0 0,15 0 15,-45 0 1,14 0-16,-14 0 0,15 0 16,-15 0-16,15 0 15,15 0-15,-16 0 16,-14 0-16,15 0 16,15 0-16,0 0 15,-16 0-15,16 0 16,15 0-16,-45 0 15,15 0-15,14 0 0,1 0 16,-15 0-16,-15 0 16,15 0-16,14 0 15,-14 0-15,-15 0 16,15 0-16,-15 0 16,15 0-16,-15 0 15,44 0-15,-44 0 16,15 0-16,-15 0 15,15 0-15,-1 0 16,-14 0-16,15 0 0,15 0 16,-15 0-16,15 0 15,-31 0-15,16 0 16,-15 0-16,15 0 16,0 0-16,-30 0 15,15 0-15,-15 0 16,29 0-16,-14 0 15,15 0-15,-15 0 0,15 0 16,15 0-16,-1 0 16,16 0-16,-15 0 15,-15 0-15,14 0 16,1 0-16,-15 0 16,-15 0-16,15 0 15,-15 0-15,14 0 16,-29 0-16,15 0 15,0 0-15,0 0 0,15 0 16,-15 0 0,14 0-16,-14 0 0,45 0 15,-45 0-15,15 0 16,15 0-16,-31 0 16,16 0-16,0 0 15,-15 0-15,15 0 16,15 0-16,-16 0 15,-14 0-15,15 0 0,-15 0 16,15 0-16,-15 0 16,-15 0-16,29 0 15,-14 0-15,15 0 16,0 0-16,-15 0 16,15 0-16,-15 0 15,14 0-15,-14 0 16,15 0-16,-30 0 15,0 0-15,30 0 0,-15 0 16,14 0-16,-14 0 16,15 0-16,-15 0 15,15 0-15,0 0 16,-15 0-16,14 0 16,-14 0-16,-15 0 15,30 0-15,-30 0 16,15 0-16,-15 0 15,15 0-15,-15 0 16,0 0-16,0 0 391,-1 0-391</inkml:trace>
</inkml:ink>
</file>

<file path=ppt/ink/ink4.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6:19.81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0 133 0,'33'0'484,"32"0"-468,0 0-16,0 0 16,98-33-16,-65 33 15,-1-32 1,-64 32 296,32 0-312,33 0 16,-33-33-16,0 33 16,33 0-16,-66 0 15,1 0 1,-1 0 78,1 0-32,-1 0-46,1 0-1,0 0-15,-1 0 16,1 0-16,-1 0 16,1 0 15,-1 0 78,1 0-109,0 0 32,-1 0-32,1 0 15,-1 0-15,33 0 16,33 0-16,-65 0 15,-1 0 1,1 0 62,-1 0-62,33 0 15,1 0-31,-1 0 16,-33 0-16,33 0 15,-32 0-15,32 0 16,0 0 0,-32 0-16,-1 0 31,1 0 0,-1 0 47,34 0-31,-34 0-47,1 0 16,-1 0-1,1 0-15,-1 0 16,34 0 31,-34 0-16,33 0-15,-32 0-16,32 0 15,-33 0 1,34 0-16,-34 0 16,1 0-1,-1 0-15,1 0 125,32 0-109,-32 0-16,32 0 15,-33 0-15,1 0 16,32 0-16,-33 0 16,34 0-1,-34 0-15,33 0 16,-32 0 0,32 0 62,-32 0 0,32 0-63,-33 0-15,66 0 16,-65 0-16,64 0 16,-64 0-16,32 0 15,-33 0-15,1 0 16,0 0-16,-1 0 47,1 0 15,-1 0-15,1 0-31,-1 0-1,1 0-15,32 0 16,0 0-16,0 0 16,-32 0-16,32 0 15,-32 0-15,-1 0 16,1 0 0,-1 0-1,1 0 1,-1 0-1,1 0 1,0 0 31,32 0-31,-33 0-1,33 0-15,1 0 16,-1 0-16,-33 0 15,1 0-15,-1 0 16,1 0 140,-1 0-140,1 0-16,0 0 16,-1 0-16,1 0 15,-1 0-15,1 0 16,65 33-16,-66-33 31,1 0 47,-1 0 0,1 0-62,-1 0-16,1 0 16,-1 0-16,1 0 109,0 0-93,-1 0 77,1 0-77,32 0 0,-33 0-16,34 0 15,-1 32 1,32-32-16,1 33 15,0-33-15,-66 0 16,1 0-16,32 0 31,-32 0 172,-1 0-171,1 0-17,-1 0-15,1 0 16,-1 0 0,34 0-1,-34 0 1,1 0-16,-1 0 15,1 0-15,-1 0 16,33 0-16,-32 0 16,0 0-16,-1 0 15,1 0 32,32 0-31,-33 0-1,1 0 1,32 0-16,-32 0 16,32 0-1,33 0-15,-66 0 16,33 0-16,-32 0 16,-1 0-1,1 0 95,-1 0-95,1 0 32,65 0-31,-1 0-1,1 0 1,0 0 0,-1 0-16,-64 0 15,32 0-15,-32 0 16,-1 0-16,1 0 15,-1 0 64,1 0-17,0 0 32,-1 0-16,1 0-31,-1 0-16,1 0-15,32-33-1,-32 33-15,-1 0 16,1 0 0,-1 0-16,1 0 125,-1 0 46,1 0-155,-1 0 15,1 0 16,0 0 63,-1 0 46,1 0-16,-1-32 95</inkml:trace>
</inkml:ink>
</file>

<file path=ppt/ink/ink5.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6:27.20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17 0,'33'0'47,"0"0"15,-1 0-46,1 0 15,-1 0-15,1 0-1,-1 0 48,1 0-16,0 0-32,-1 0 32,33 0 0,-32 0-31,32 0 15,-33 0 0,1 0 1,0 0-17,-1 0 1,1 0-1,-1 0 17,1 33-32,32-33 15,0 0 1,0 0-16,0 0 16,-32 0-1,-1 0 48,1 0-48,0 0 1,-1 0 0,33 0-16,-32 0 15,-1 0 1,1 0 93,0 0-93,64 0-16,-64 0 15,32 0-15,0 0 16,0 0-16,0 0 16,-32 0-1,32 0 251,-32 0-266,32 0 16,0 0-1,-33 0-15,1 0 16,0 0-1,-1 0 32,-64 0 250,-1 0-297,0 0 16,1 0-16,-1 0 15,1 0 79,-1 0-78,1 0 15,-1 0-15,0 0-1,-32 0 1,0 0 0,0 0-1,33 0-15,-1 0 31,0 0-15,1 0 15,-1 0 94,1 0-125,-1 0 16,1 0 0,-1 0-16,0 0 15,1 0 16,-1 0 1,1 0 140,-33 0-157,-1 0 1,1 0-16,-65 0 15,65 0-15,0 0 16,32 0-16,1 0 16,-1 0 218,1 0-187,-1 0-31,0 0-1,1 0 16,-1 0-15,1 0 15,-1 0 1,1 0-17,-1 0-15,1 0 16,-1 0-1,0 0 17,1 0 46,-1 0-63,1 0 79,-1 32-16,1-32 16,64 0 281,1 0-359,-33-32-1,32 32 17,33-33-17,-32 33 63,0 0-15,-1 0-48,1 0 32,-1 0 0,1 0-16,-1 0 48,1 0-79,97 0 15,-97 0 1,-1 0-1,1 0 17,-1 0 30,1 0-31,0 0-15,-1 0 62,1 0-62,-1 0-16,1 0 15,32 33 1,0-33 0,-32 0-1,-1 32 1,1-32 62,-1 0-62,1 0-1,-1 0 17,1 0-1,0 33-16,-1-33 1,1 0 0,-1 0-1,1 0 1,-1 0 0,1 0-1,0 0 32,-1 0-31,1 0-1,-33 32 17,32-32 77,1 0-93,-1 0-1,1 0-15,32 0 16,33 0-16,65 0 15,-33 0-15,0 0 16</inkml:trace>
</inkml:ink>
</file>

<file path=ppt/ink/ink6.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6:38.54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5015 255 0,'32'0'187,"1"0"-171,-1 0 0,1 0-1,-1 0 1,1 0-1,0 0 1,-1 0-16,33 0 16,-32 0-16,-1 0 15,34 0-15,-34 0 63,1-65-48,32 65 1,0 0-16,-32 0 16,-1 0-1,1 0-15,-1 0 47,1 0 31,-1 0-62,1 0 0,-1 0 15,1 0 0,0 0 16,32 0-31,-33 0-1,1 0 1,-1 0-16,1 0 15,0 0 1,-1 0 0,1 0 15,32 0-31,-33 0 16,1 0-16,-1 0 15,1 0-15,0 0 16,-1 0-1,1 0 1,-1 0 15,1 0-15,-1 0-16,1-32 31,0 32-15,-1 0-16,1 0 15,32 0-15,-33 0 16,1 0 0,0 0-16,-1 0 15,1 0 1,-1 0 31,1 0-32,-1 0 1,1 0-16,32 0 16,-32 0-16,-1 0 15,33 0-15,0 0 16,1 0 0,-34 0-1,1 0 63,-1 0-46,1 0-32,64 0 15,1 0-15,-65 0 16,32 0-16,0 32 15,-32-32 1,-1 0 31,1 0 109,-1 0-109,1 0 16,-1 0-32,1 0-16,0 0 48,-1 0-1,1 0 110,-1 33-140,-32-1 124,-32 33-62,-1-65-16,-32 0-63,32 33 173,1-33-126,-1 0-46,1 0 0,-1 0-1,1 0-15,-1 0 16,0 0-1,1 0 1,-1 0 0,1 0-1,-33 0 1,32 0-16,0 0 16,-32 0-16,0 0 15,33 0-15,-1 0 16,1 0 78,-34 0-79,34 0 1,-33 0-16,32 0 31,-32 0 0,32 0-15,-32 0 15,33 0-31,-33-33 31,32 33-31,-32 0 16,32 0-16,1-32 16,-1 32-16,1 0 15,-33 0 1,32 0-16,0 0 31,1 0-31,-1 0 16,1 0-1,-33 0-15,32-33 16,-32 33-16,32 0 16,-32 0-1,0 0-15,33 0 63,-1 0-63,0 0 15,1 0 1,-1 0-16,1 0 31,-1 0-31,1 0 47,-1 0-47,0 0 16,1-32-1,-33 32 17,32 0-1,-32 0-15,33 0 15,-1-33-16,0 33 17,1 0-17,-33-32 1,32 32 0,-32 0-16,32 0 15,-32 0 1,33 0-16,-1 0 31,1 0 0,-1 0-15,0-33 15,1 33-15,-1 0-1,1 0 32,-1 0-31,1 0 31,-1 0-47,1 0 15,-1 0 1,0 0-16,1 0 16,-1 0 15,-32 0 0,33 0 16,-34 0-31,34 0 15,-33 0-15,32 0-16,-32 0 31,33 0-16,-1 0 17,0 0-1,1 0 16,-1 0 93,1 0-140,-1 0 16,1 0 15,-1 0-31,0 0 16,1 0 0,-1 0-1,1 0 32,-1 0-31,1 0-1,-1 0 1,0 0 0,1 0-16,-1 0 31,1 0-31,-1 0 15,1 0 32,-1 0-31,1 0 0,-1 0 30,0 0-14,1 0-17,-1 0 1,1 0 0,-1 0-1,-32 0 1,32 0 15,-32 0 0,33 0 16,-33 0-16,32 0 1,-32 0-32,32 0 15,-32 0 1,33 0 15,-33 0-15,32 0-16,-32 0 15,32 0 1,-32 0 0,33 0 15,-1 0 63,0 0-47,1 0-32,-1 0 32,1 0-31,-1 0-1,1 0 1,-1 0 0,1 0-1,-1 0 1,-32-33-16,32 33 47,1 0-47,-1 0 15,1 0 17,-34-32-32,1 32 31,33 0-16,-1-33 17,1 33 61,-1 0-14,1 0-64,-1 0-15,0 0 63,-32 0-32,33 0-31,-33 0 16,32 0-1,-32 0 16,32 0-15,-32 0-16,33 0 31,-34 0 16,34 0-16,-1 0 1,1 0-17,-1 0 1,1 0 62,-1 0-62,1 0-1,-1 0 17,0 0-17,1 0 1,-1 0-1,1 0 1,-1 0 15,1 0-15,-1 0-16,0 0 16,1 0 15,-1 0-16,1 0 1,-33 0 0,32 0-1,1 0-15,-1 0 16,0 0 15,1 0-15,-1 0-1,1 0 32,-1 0-31,1 0 15,-1 0-15,0 0-16,1 0 31,-33 0 32,32 0 46,1 0-78,-1 0-15,0 0 296,1 0-265,-1 0-47,1 0 31</inkml:trace>
</inkml:ink>
</file>

<file path=ppt/ink/ink7.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7:49.297"/>
    </inkml:context>
    <inkml:brush xml:id="br0">
      <inkml:brushProperty name="width" value="0.10583" units="cm"/>
      <inkml:brushProperty name="height" value="0.21167" units="cm"/>
      <inkml:brushProperty name="color" value="#FFFF00"/>
      <inkml:brushProperty name="tip" value="rectangle"/>
      <inkml:brushProperty name="rasterOp" value="maskPen"/>
      <inkml:brushProperty name="fitToCurve" value="1"/>
    </inkml:brush>
  </inkml:definitions>
  <inkml:trace contextRef="#ctx0" brushRef="#br0">0 1 0,'15'0'672,"0"0"-594,14 0-78,46 0 0,-15 0 16,-30 0-16,45 0 15,-16 0-15,-44 0 16,0 0-16,0 0 62,0 0-30,30 0-1,15 0-31,14 14 15,-44-14-15,15 0 16,-15 0-16,-15 0 16,0 0-16,15 0 78,0 0-63,14 0 1,-14 0-16,15 0 16,-30 0-16,15 0 15,15 0-15,-15 0 16,0 0-16,-1 0 16,-14 0-16,30 0 0,-15 0 15,-15 15-15,0-15 16,0 0 15,45 0-15,29 0-1,-44 0-15,-15 0 0,0 0 16,-15 0-16,0 0 16,0 0-16,0 0 46,29 0-30,-14 0-16,-15 0 16,30 0-16,-30 0 31,0 0 16,15 0-47,15 0 15,-30 0-15,0 0 16</inkml:trace>
</inkml:ink>
</file>

<file path=ppt/ink/ink8.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7:57.003"/>
    </inkml:context>
    <inkml:brush xml:id="br0">
      <inkml:brushProperty name="width" value="0.10583" units="cm"/>
      <inkml:brushProperty name="height" value="0.21167" units="cm"/>
      <inkml:brushProperty name="color" value="#FFFF00"/>
      <inkml:brushProperty name="tip" value="rectangle"/>
      <inkml:brushProperty name="rasterOp" value="maskPen"/>
      <inkml:brushProperty name="fitToCurve" value="1"/>
    </inkml:brush>
  </inkml:definitions>
  <inkml:trace contextRef="#ctx0" brushRef="#br0">105 198 0,'15'0'672,"15"0"-656,-15 0-16,15 0 15,-15 0-15,-1 0 16,1 0 15,0 0 32,30 0-63,-15 0 15,30 0-15,-15 0 16,-15 0-16,14 0 16,1 0-16,-30 0 15,0 0-15,15 0 266,-15 0-251,15 0-15,-30 15 16,30-15 93,14 15-109,-14-15 0,15 0 16,15 15-16,-15-15 16,15 0-16,-16 0 15,-29 0-15,0 15 16,0-15-16,0 0 16,0 0 421,0 0-421,15 0 46,-15 0 1,45 0-63,29-15 15,-29 15-15,0-30 16,-15 15-16,-1 15 16,-14 0-16,-15 0 15,15 0 79,-15 0 250,0 0-251,45 0-77,29 0-16,-59 0 16,15 0-16,-15 0 15,-15 0-15,15 0 16,-30 15 93,-30-15 126,15 0-220,0 0-15,-30 0 0,15-30 16,-14 15-16,-1 0 16,-15-14-16,-15 14 15,45-15-15,-14 30 16,-1-15-16,30 15 15,0 0-15,0 0 16,0 0-16,0 0 16,0 0-16,-30 0 15,0-15 1,16 15-16,-16 0 16,-15-30-16,-15 15 15,45 15-15,-14 0 16,29 0-1,0 0-15,0 0 16,0 0-16,0 0 16,0 0-1,-15 0 1,15 0-16,-15 0 16,-15 0-16,15 0 15,-44 30-15,44-30 16,-15 0-16,-15 0 15,15 0-15,1 15 16,14-15-16,-15 0 0,15 0 16,-15 15-16,15-15 15,-14 0-15,-1 0 16,15 0-16,15 0 16,0 0-16,-15 0 15,15 0-15,0 0 16,0 0-1,0 0 1,0 0 0,30 0 249,0 0-249,0 0 0,30 0-16,-30 0 15,15 0-15,15 0 16,14 0-16,-14 0 15,15 0-15,0 0 16,-15 0-16,-16 0 0,16 0 16,-30 0-16,0 0 15,0 0 17,45 0-32,-15 0 15,44 0-15,-59 0 16,60 0-16,-15 0 15,-16 0-15,-29 0 16,15 0-16,0 0 16,-30 0-16,0 0 0,0 0 47,0 0-16,44 0-31,1 0 15,-15 0-15,15-30 16,14 30-16,-44 0 0,-15 0 16,0 0-16,15 0 93,-15 0-77,15 15-16,15 0 16,-15-15-16,14 0 0,-29 0 15,0 15-15,30-15 16,-30 0 31,0 0 0</inkml:trace>
</inkml:ink>
</file>

<file path=ppt/ink/ink9.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1:50.46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0,'14'0'328,"14"0"-281,-14 0-32,0 0 32,1 8-31,-1-8 15,0 0-15,0 8-16,15-8 15,-15 0 1,0 0 0,1 0-1,-1 9-15,0-9 16,0 7-16,28-7 15,-13 0-15,42 16 16,-43-16-16,15 9 16,13-9-16,-13 0 15,0 8-15,-15-8 16,-14 0-16,0 8 16,15-8-16,-15 0 0,0 0 15,1 0-15,-1 0 16,-1 16-16,30-16 15,-43 9-15,14-9 16,0 0-16,1 0 16,-1 0-16,29 8 15,-29-8-15,0 0 16,15 0-16,-1 0 16,-14 8-16,14-8 0,-14 0 15,0 0-15,29 8 16,0-8-1,-29 0-15,0 16 16,1-16-16,-1 0 16,0 0-1,0 0 1,0 0 78,14 0-63,1 0-15,13 0-16,-13 0 15,14 0-15,14 0 0,-16 0 16,-12 0-16,14 9 15,-15-9-15,43 0 16,-15 8-16,-13-8 16,43 0-16,-58 0 15,57 0-15,-28 0 16,14 0-16,-43 0 16,15 0-16,-15 0 15,14 0-15,-13 0 16,14 16-16,-1-16 0,1 8 15,-14-8-15,12 0 16,-12 0-16,14 0 16,14 16-16,-15-16 15,-13 0-15,41 0 16,-41 0-16,28 0 16,14 8-16,-44-8 15,45 0-15,-15 0 0,28 0 16,-57 0-16,43 0 15,-43 0-15,44 0 16,-44 0-16,14 0 16,15 0-16,-29 0 15,44 0-15,-44 0 16,57 0-16,-14 0 16,-14 0-16,0 8 15,-1-8-15,29 0 16,-42 0-16,14 0 0,-15 0 15,-14 0-15,44 0 16,-44 0-16,15 0 16,-15 0-16,14 0 15,-13 0-15,13 17 16,1-17-16,-14 0 16,13 0-16,-13 0 15,13 0-15,15 0 0,-15 0 16,-13 0-16,14 0 15,13 0-15,-14 0 16,15 0-16,-14 0 16,-14 0-16,13 0 15,-14 0-15,15 8 16,-1-8-16,-13 0 16,14 0-16,14 0 15,-16 0-15,-12 0 16,28 0-16,-14 0 0,-15 0 15,15 0-15,-1 0 16,15 0-16,-29 0 16,15 0-16,14 0 15,13 0-15,-41 0 16,28 0-16,-15 0 16,15 0-16,-15 0 15,-13 0-15,13 0 0,15 0 16,14 16-16,-43-16 15,29 0-15,-14 0 16,14 0-16,-15 0 16,-14 0-16,15 0 15,-15 0-15,15 0 16,14 0-16,-14 0 16,-16 0-16,16 0 15,0 0-15,-15 0 0,15 0 16,-15 0-16,15 0 15,-15 0-15,43 0 16,-43 0-16,29 0 16,14 0-16,-43 0 15,43 0-15,-14 0 16,-28 0-16,41 0 16,-13 0-16,0 0 15,0 0-15,-14 0 0,13 0 16,15 0-16,-42 0 15,28 0-15,13 0 16,15-8-16,-28 8 16,0 0-16,-15 0 15,15 0-15,14-8 16,-14 8-16,-1 0 16,30 0-16,-29 0 15,13 0-15,-13 0 0,0 0 16,0 0-16,13 0 15,16 0-15,-1 0 16,-28 0-16,-1 0 16,1 0-16,15 0 15,-15 0-15,-1 0 16,15 0-16,-14 0 16,0 0-16,-1 0 15,-13 0-15,14 0 16,28 0-16,0-16 0,-14 16 15,14 0-15,0 0 16,-57 0-16,29 0 16,15 0-16,12 0 15,-27 0-15,0 0 16,-1 0-16,15 0 16,-42 0-16,56 0 15,-14 8-15,14-8 16,-28 0-16,28 0 0,-57 0 15,58 0-15,-44 0 16,43 0-16,-28 0 16,14 0-16,15 0 15,-30 0-15,1 0 16,28 0-16,0 0 16,0 0-16,1 0 15,-44 0-15,43 0 16,-28 0-16,0 0 0,-1 0 15,15 0-15,-14 0 16,0 0-16,-14 0 16,13 0-16,1 0 15,14 0-15,-14 0 16,28 0-16,0 0 16,-57 0-16,43 0 15,-14 0-15,0 0 16,0 0-16,41 8 15,-41-8-15,0 0 0,28 0 16,-28 0-16,14 0 16,42 0-16,-56 0 15,29 0-15,-1 16 16,-29-16-16,15 0 16,-14 0-16,28 0 15,-28 0-15,0 0 16,28 0-16,-14 0 15,-14 0-15,28 0 0,-29 0 16,1 0-16,29 0 16,-15 0-16,-15 0 15,1 0-15,0 0 16,14 0-16,-15 0 16,30 0-16,-44 0 15,15 0-15,-1 0 16,-13 0-16,14 0 15,0 0-15,-1 0 0,15 0 16,-14 0-16,0 0 16,-14 0-16,13 0 15,1 0-15,-14 0 16,42 0-16,-57 0 16,43 0-16,-14 0 15,0 0-15,13 0 16,-13 0-16,29 0 0,-29 0 15,-1 8 1,15-8-16,-42 0 0,13 0 16,-13 0-16,13 0 15,0 0-15,-27 0 16,-1 9-16,0-9 16,0 0-16,-28 0 140</inkml:trace>
</inkml:ink>
</file>

<file path=ppt/ink/ink10.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1:54.157"/>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0 123 0,'58'0'328,"-1"0"-297,1 0-15,0 0 15,57 0-15,-57 0-16,0 0 15,0 0-15,-5 0 16,121 0-16,-59 0 16,-57-58-1,-1 58-15,117 0 16,-117 0-16,59 0 15,57 0-15,-4 0 16,-111 0-16,58 0 16,57 0-16,-58 0 0,58 0 15,54 0-15,4 0 16,-58 0-16,-57 0 16,57 0-16,0 0 15,-61 0-15,61 0 16,-57 0-16,57 0 15,-116 0-15,59 0 16,-58 0-16,115 0 16,-115 0-1,-5 0-15,5 0 125,0 0-109,57 0-16,1 0 0,-59 0 16,117 0-16,-117 0 15,59 0-15,-58 0 16,-1 0-16,113 0 15,-113 0 1,1 0-16</inkml:trace>
</inkml:ink>
</file>

<file path=ppt/ink/ink11.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8:24.73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0 110 0,'64'0'641,"-42"0"-626,21 0-15,21 0 16,0 0-16,-42 0 16,-1 0-16,21 0 15,22 0-15,-21 0 16,0 0-16,-1 0 15,1 0-15,0 0 16,0 0-16,20 0 0,-20 0 16,21 21-16,-21-21 15,21 0-15,1 0 16,-24 0-16,23 0 16,-21 0-16,64 0 15,-64 22-15,22-22 16,-24 0-16,23 0 15,-21 0-15,21 0 16,1 0-16,-44 0 0,22 0 16,-21 0-16,-1 0 15,42 0-15,-42 0 16,22 0-16,21 0 16,1 0-16,-22 0 15,21 0-15,20 0 16,-41 0-16,21 0 15,-42 0-15,-1 0 16,44 0-16,-44 0 63,63 0-48,45 0 1,0 0-16,-87 0 15,64 0-15,-20 0 16,-43 0-16,21 0 0,-21 0 16,20 0-16,-42 0 15,1 0-15,42 0 16,-21 0 0,-22 0-16,44 0 15,-44 0-15,22 0 16,63 0-16,-63 0 15,42 0-15,-20 0 16,-1 0-16,20 0 0,-41 0 16,21 0-16,1 0 15,-22 0-15,-22 0 16,43 0-16,-22 0 16,22 0-1,-43 0 1,22 0-16,22 0 15,-23 0-15,23 0 16,-2 0-16,-20 0 0,21-43 16,22 43-16,21 0 15,-64 0-15,41 0 16,-20 0-16,22 0 16,-22 0-16,1-21 15,-24 21-15,23 0 16,-42 0-16,-1 0 15,22 0-15,21 0 16,-42-22-16,-1 22 0,44 0 16,-24 0-16,-20-21 15,44 21-15,-44 0 16,22 0-16,21 0 16,1-43-16,-22 43 15,19 0-15,-19 0 16,64 0-16,-64 0 15,22 0-15,-23 0 16,21 0-16,-41 0 16,21 0-16,-22 0 0,43 0 15,-42 0-15,21 0 16,21 0-16,-1 0 16,-42 0-16,1 0 15,21 0-15,21 0 16,-21 0-16,21 0 15,-21 0-15,20 0 16,1 0-16,22 0 0,0 0 16,19 21-16,-19-21 15,-43 0-15,64 0 16,-21 0-16,-45 0 16,24 0-16,-1 0 15,-21 0-15,21 0 16,-21 0-16,21 0 15,-22 0-15,22 0 16,0 0-16,-21 0 0,43 0 16,20 0-16,22 0 15,1 0-15,-2 0 16,2 0-16,-44 22 16,1-22-16,-23 0 15,-20 0-15,21 0 16,-21 0-16,21 0 15,1 0-15,-44 0 16,-1 0-16,2 0 47,20 0-31,130 0-1,-45 0-15,45 0 16,-44 0-16,-1 0 15,-19 0-15,-66 0 16,44 0-16,20 0 16,-63 0-16,-22 0 0,22 0 15,0 0-15,-22 0 16,1 0-16,42 0 16,-21 0-1,-23 0-15,44 0 16,-21 0-16,64 43 15,22-43-15,-45 0 16,2 21-16,43-21 0,-65 0 16,-23 0-16,24 0 15,-44 0-15,1 0 16,-1 0 0,65 0 15,-22 43-16,-1-43-15,-20 0 16,-22 0-16,1 0 16,-22 21-16,0 1 125,0-2-110</inkml:trace>
</inkml:ink>
</file>

<file path=ppt/ink/ink12.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8:33.846"/>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0 284 0,'81'0'281,"39"0"-265,1 0-1,-40 0-15,118 0 0,-119 0 16,81 0-16,-40 0 16,40 0-16,-2 0 15,-38 41-15,40-41 16,40 0-16,-120 0 15,37 0-15,-38 0 0,1 0 16,0 0-16,-41 0 16,81 0-16,-81 0 15,41 0-15,37 0 16,-38 0-16,41 0 16,-81 0-16,41 0 15,40 0-15,-81 0 16,41 0-16,-3 0 15,2 0-15,41 0 0,-40 0 16,39 0-16,-39 0 16,40 0-16,-43 0 15,123 0-15,-120 0 16,40 0-16,-81 0 16,40 0-16,-39 0 15,39 0-15,-2 0 16,43 0-16,-81 0 0,1 0 15,39 0-15,41 0 16,-40 0-16,117 0 16,-37-41-16,1 41 15,39 0-15,38 0 16,-78 0-16,0 0 16,-40 0-16,38 0 15,2 0-15,-40 0 16,-41 0-16,41 0 15,37 0-15,44 0 0,-122-80 16,41 80-16,40 0 16,-2 0-16,-38-40 15,40 40-15,40 0 16,-120 0-16,37 0 16,43 0-16,0 0 15,-40 0-15,40 0 16,-42 0-16,42 0 15,-81 0-15,41 0 0,-81 0 16,1 0-16,79 0 16,-82 0-16,2 0 15,1 0-15,80 0 16,-41 0-16,41 0 16,40 0-16,-2-41 15,-39 41-15,42 0 16,-1 0-16,-40 0 15,-3 0-15,-38 0 16,41 0-16,-40 0 0,-41 0 16,41 0-16,-41 0 15,0 0-15,0 0 16,1 0-16,77 0 16,-78 0-16,0 0 15,41 0-15,-41 0 16,1 0-16,79 0 15,-79 0-15,-1 0 16,81 0-16,-81 0 0,-2 0 16,42 0-16,41 0 15,-40 0-15,40 0 16,40 0-16,37 0 16,-117 0-16,80 0 15,41 0-15,-122 0 16,38 0-16,-37 0 15,40 0-15,-41 0 16,41 0-16,0 0 0,-40 0 16,-44 0-16,84 0 15,-81 0-15,41 0 16,-41 0-16,0 0 16,81 0-16,-80 0 15,39 0-15,38 0 16,43 0-16,-40 0 15,-40 0-15,40 0 16,0 0-16,-44 0 0,44 0 16,-40 0-16,40 0 15,-41 0-15,-39 0 16,79 0-16,-79 0 16,37 0-16,2 0 15,-40 0-15,41 0 16,-41 0-16,1 0 15,79 0-15,-39 0 16,40 0-16,37 0 0,3 0 16,81 0-16,-43 0 15,-38 0-15,-40 0 16,-41 0-16,41 0 16,-80 0-16,-1 0 15,40 0-15,-2 0 16,-37 0-16,-1 0 62,0 0-30,41 0-32,160-80 15,-42 80-15,-38 0 16,0-41-16,41 41 15,-122 0-15,-39 0 16,37 0-16,-119 0 313,4 0-313</inkml:trace>
</inkml:ink>
</file>

<file path=ppt/ink/ink13.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8:37.269"/>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35 0,'0'15'219,"0"0"-172,15 0-16,15-15 0,-15 0-15,0 0-16,0 0 15,0 0 17,0 0-17,0 0 1,30 0-16,-15 0 15,44 0-15,-44 0 16,45 0-16,-45 0 16,15 0-16,-31 0 15,1 0-15,0 0 32,0 0 61,45 0-93,-15 0 16,0-15-16,-30 15 16,0 0-16,14 0 0,-14 0 15,0 0 79,30 0-32,-15 0-46,0 0-16,-15 0 16,0 0 265,0 0-265,0 0-1,0-30 1,0 30-1,29 0-15,1-15 16,-15 0-16,15 15 16,-15 0-16,15 0 15,-1 0-15,-29 0 16,0 0-16,0 0 16,0 0 15</inkml:trace>
</inkml:ink>
</file>

<file path=ppt/ink/ink14.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6:27.17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0 154 0,'15'0'328,"30"0"-328,-15 0 0,14 0 16,1 0-16,-30 0 15,0 0-15,15 0 16,-15 0-16,15 0 16,0 0-16,-15 0 15,0 0-15,29 0 16,-14 0-1,-15 0 1,0 0 31,45 0 62,15 0-93,-16 0-16,1 0 16,0 0-16,30 0 15,-16 0-15,16 0 16,0 0-16,-31-30 15,1 15-15,15 15 0,-15 0 16,-1-30-16,16 30 16,-15 0-16,0 0 15,-1 0-15,16 0 16,-15 0-16,0 0 16,14-15-16,-14 15 15,-30 0-15,45 0 16,-45 0-16,14 0 15,-14 0-15,0 0 16,0 0-16,-15 0 0,0-15 16,30 15-16,-30 0 15,0 0-15,15 0 16,-16 0-16,16 0 16,-15 0-16,15 0 15,15 0-15,-30 0 16,15 0-16,15 0 15,-30 0-15,0 0 16,-1 0-16,1 0 16,30 0 93,105-30-109,-31 30 0,-29 0 16,-15 0-16,-16 0 15,31 0-15,-30 0 16,-1 0-16,16 0 16,-15 0-16,0 0 15,14 0-15,-14 0 16,0 0-16,-15 0 15,15 0-15,-1 0 16,-14 0-16,15 0 16,-15 0-16,-15-15 0,14 15 15,-14 0-15,15 0 16,0 0-16,-15 0 16,-15 0-16,30 0 15,-30 0-15,-1 0 16,16 0-16,-15 0 15,30 0-15,-30 0 16,15 0-16,45 0 16,-16 0-16,-14 0 0,15 0 15,-30 0-15,45 0 16,-46 0-16,16 0 16,0 30-16,-15-30 15,-15 0-15,30 0 16,-30 0-16,15 0 15,14 0-15,1 15 16,-15-15-16,-15 0 0,30 0 16,-30 0-16,15 0 15,-15 0-15,15 0 16,-16 0-16,-14 15 31,15-15-15,120 0 93,-45 30-109,-31-30 16,1 0-16,-15 0 15,0 0-15,-15 15 16,14-15-16,-29 0 0,0 0 16,0 0-16,0 0 31,75 0 94,-1 0-125,1 0 16,0 0-16,-1 0 15,-29 0-15,0 0 16,-15 0-16,-30 0 15,0 0-15</inkml:trace>
</inkml:ink>
</file>

<file path=ppt/ink/ink15.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16:31.21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37 0,'45'0'219,"-15"0"-219,30 0 16,14 0-16,-44 0 15,15 0-15,-15 0 0,45 0 16,-16 0-16,-29 0 16,45 0-16,-15 0 15,-15 0-15,-16 0 16,16 0-16,-30 0 15,15 0-15,15 0 16,-15 0-16,15 0 16,-30 0-16,14 0 15,16 0-15,0 0 16,-30 0-16,0 0 0,15-15 16,-15 15-16,15 0 15,-15 0-15,0 0 16,0 0 328,-1 0-141,46 0-125,0 0-78,15 0 15,-16 0-15,-29 0 16,15 0-16,-15 0 16,15 0-16,0 0 15,-15 0-15,14 0 16,-14 0-16,15 0 16,-15 0-16,0 0 15,-15 0-15,0 0 266,15 0-251,-15 0-15,14 0 16,-14 0-16,0 0 16,120 0 109,-46 0-125,1 0 15,-60 0-15,30 0 16,-15 0-16,-1 0 0,-29 0 16,0 0-16,0 0 15</inkml:trace>
</inkml:ink>
</file>

<file path=ppt/ink/ink16.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2:41.124"/>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0,'15'0'547,"0"0"-532,0 0 1,0 0 0,0 0-1,-1 0-15,31 0 16,-15 0-16,0 0 15,0 0-15,15 0 16,-30 0-16,15 0 16,-15 0-16,-1 0 15,31 0-15,-30 0 16,0 0 0,0 0-16,0 0 15,15 0-15,-15 0 16,0 0-16,0 0 15,0 0 1,0 0-16,0 0 31,0 0-15,-15 15 15,0 0-31,29-15 0,-14 0 16,15 0 46,-15 0-62,0 0 16,30 0-16,-15 0 16,15 0-16,-1 0 15,16 0-15,0 0 0,-15 0 16,15 0-16,-31 0 15,46 0-15,-15 0 16,-15 0-16,-15 0 16,14 0-16,-14 0 15,-15 0-15,15 0 16,0 0-16,-15 0 16,0 0-16,0 0 15,0 0-15,-15 15 16,0-1 62,30-14-62,-15 0 30,0 0-14,0 0-32,14 0 15,1 0 1,-15 0 0</inkml:trace>
</inkml:ink>
</file>

<file path=ppt/ink/ink17.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2:41.257"/>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18.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3:26.20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19.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3:26.40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20.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3:26.44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21.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3:26.684"/>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22.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3:26.72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23.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3:31.42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31 0,'15'0'438,"0"0"-423,0 0 17,0 0-32,15 0 15,-15 0-15,0 0 32,0 0-17,0 0 16,0 0-31,0 0 16,15 0 0,-16 0-1,1 0 1,0 0 93,0-15-93,15 15-16,0 0 0,-15 0 16,0 0 15,0 0-31,0 0 125,0 0-125,30 0 15,-16 0-15,-14 0 16,75 0-16,-30 0 16,59 0-16,-29 0 0,30 0 15,-1 0-15,-59 0 16,29 0-16,-14 0 16,-15 0-16,-15 0 15,-15 0-15,14 0 16,-14 0-16,-15 0 15,0 0-15,30 0 16,-30 0-16,0 0 16,30 0-16,-30 0 15,0 0-15,0 0 0,14 0 16,16 0-16,0 0 16,-15 0-16,30 0 15,14 0-15,-44 0 16,45 0-16,-15 30 15,-15-30-15,-15 0 16,14 0-16,-14 0 16,15 0-16,-30 0 15,15 15-15,0-15 0,0 0 16,14 0-16,-14 0 16,15 0-16,-60-30 15,45 30-15,15 15 16,-15-15-16,30 0 15,-16 0-15,1 0 16,-15 0-16,15 0 16,15 0-16,-30 0 15,14 0-15,1 0 16,-15 0-16,-15 0 0,30 0 16,-30 0-16,0 15 15,15-15-15,14 0 16,-29 0-1,0 0-15,0 0 16,15 0-16,-15 0 16,0 0-16,0 0 15,0 0-15,0 0 0,0 0 16,0 0-16,15 0 16,-15 0-16,0 0 15,-1 0-15,1 0 16,30 0-16,-30 0 15,0 0-15,15 0 16,15 0-16,-30 0 16,15 0-16,14 0 15,1 0-15,-30 0 0,15 0 16,15 15-16,-45 30 16,15-45-16,0 0 15,0 0-15,-30 0 31,15-15-15,0 30 0,0-1-1,0 1 1,-15-15 0,0 0 62,45 0-63,15 0 1,-15 0-16,44 0 0,-14 0 16,30 0-16,-31 0 15,31 0-15,-30 0 16,15 0 437,14 0-453,-29 0 16,30 0-16,-1 0 0,-29 0 15,0 0-15,14 0 16,-14 0-16,-15 0 15,-30 0-15,0 0 16,0 0 0,0 0 77,15 0 142,15 0-235,-1 0 0,-14 0 15,15 0-15,-15 0 16,15 0-16,-15 0 16,14 0-16,-29 0 15,0 0-15,30 0 16,-30 0-16,0 0 16,15 0-16,-15 0 15,15 0-15,0 0 0,14 0 16,-14 0-16,30 0 15,15 0-15,-45 0 16,15 0-16,14 0 16,16-29-16,-45 29 15,30 0-15,14 0 16,-44 0-16,15 0 16,-30 0-16,0 0 0,30 0 15,-30 0-15,0 0 16,15 0-16,-16 0 15,16 0-15,0 0 16,15 0-16,-15 0 16,15 0-16,-15 0 15,14 0-15,-14 0 16,15 0-16,-15 0 16,15 0-16,0 0 0,-15 0 15,14 0-15,-29 0 16,45 0-16,-30 0 15,15 0-15,-15 0 16,15 0-16,-16 0 16,1 0-16,0 0 15,-15 0-15,30 0 16,-30 0-16,0 0 0,0 0 16,0 0-1,30 0-15,-16 0 16,-14 0-1,0 0-15,30 0 16,-30 0-16,0 0 16,15 0-16,0 0 15,-15 0-15,15 0 16,14 0-16,-29 0 16,15 0-16,15 0 0,-15 0 15,15 0-15,0 0 16,-16 0-16,16 0 15,-15 0-15,15 0 16,-15 0-16,15 0 16,-15 0-16,-1 0 15,1 0-15,15 0 16,-30 0-16,0 0 16,15 0-16,15 0 15,-30 0-15,0 0 16,29 0-16,-29 0 15,0 0-15,15 0 16,-15 0-16,30 0 16,-15 0-16,15 0 15,-15 0-15,44 0 16,-44 0-16,15 0 16,-15 0-16,15 0 15,-30 0-15,0 0 0,29 0 16,-29 0-16,0 0 15,15 0-15,-15 0 16,30-15-16,0 15 16,-15 0-16,14 0 15,-14 0-15,30 0 16,15 0-16,-45 0 16,15 0-16,-16 0 0,16 0 15,0-15-15,-30 15 16,0 0-16,15 0 15,0 0-15,-15 0 16,15 0-16,14 0 16,-29 0-16,0 0 15,15 0-15,0 0 16,-15 0-16,15 0 16,-15-15-16,30 15 15,-30 0-15,14 0 0,-14 0 16,0 0-16,15 0 15,-15 0-15,0 0 125,45-30-31,89 30-94,16 0 16,-46-15-16,16 15 0,-106 0 15,136-30-15,-135 30 16,59 0-16,-44 0 16,-15 0-16,-15 0 15,-15 15 1,0 0 0,0 0-1,0-30 110,0 0-125,0 30 31,0 0 16</inkml:trace>
</inkml:ink>
</file>

<file path=ppt/ink/ink24.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4:05.56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0,'15'0'593,"0"0"-561,15 0 30,-15 0-31,0 0-31,0 0 16,0 29-16,15-29 16,-1 15-16,1-15 0,-15 0 15,30 0-15,-15 0 16,-15 0 0,0 0-16,-15 15 46,30-15 17,0 0-63,14 15 16,16-15-16,-15 0 15,15 0-15,0 0 16,-16 0-16,-14 30 15,15-30-15,-30 0 0,0 15 16,30-15-16,-30 0 16,0 0-1,0 0 79,29 15-78,-14-15-16,30 0 15,-15 15-15,45-15 16,-31 0-16,16 0 16,-15 0-16,0 30 15,-16-30-15,-14 0 16,0 0-16,-15 0 15,0 0 1,-15 15-16,15-15 266,-15 15-204,15-15 1,0 0-48,0 0 1,15 0-16,0 0 16,-30 15 46,15-15-15,-15 15-31</inkml:trace>
</inkml:ink>
</file>

<file path=ppt/ink/ink25.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7:45.26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0,'32'0'109,"1"0"-62,-1 32-16,1-32-15,32 0-16,-32 0 47,64 65-16,-64-65-15,-1 0-1,1 0 1,0 0 0,-1 0 15,1 0 16,32 0-16,-33 0 16,33 0-31,-32 0-1,0 0 16,-1 0-31,1 0 16,-1 0 0,1 0-1,-1 0 1,1 0 0,0 0-16,-1 0 15,33 0-15,-32 0 16,32 0-1,-33 0 17,1 0-17,0 0 1,-1 0 0,1 0 30,-1 0 1,1 0-31,-1 0 0,1 0-1,0 0-15,-1 0 16,1 0-16,-1 0 15,1 0 1,32 0 0,-32 0 15,-1 0-15,1 0 187,64 0-188,1 0-15,-33 0 16,0 0-16,-32 0 16,-1 0-1,1 0 1,0 0 109,-1 0-110,1 0 48,-1 0-47,1 0-16,-1 0 15,33 0 1,-32 0-16,32 0 15,0 0-15,-32 0 16,-1 0 15,1 0 32,0 0-48,-1 0 1,1 0 93,-1 0-93,1 0-16,32 33 47,-32-33-16,-1 0-31,33 0 16,-32 0-1,-1 0-15,1 0 16,-1 0 15,1 0-15,0 0 0,-1 0-1,1 0 1,-1 0-16,1 0 31,32 0 0,-32 0-15,-1 0-16,33 0 16,0 0-16,-32 0 15,32 0-15,-32 0 16,-1 0-1,1 0-15,-1 0 16,1 0 47,-1 0-48,1 0 1,0 0 15,-1 0-15,1 0-1,-1 0 17,1 0-17,-1 0 1,1 0 15,32 0-31,-32 0 16,97 0-16,-32 0 15,-33 0-15,0 0 16,0 0 0,0 0-16,33 0 15,-66 0 1,1 0 281,-1 0-282,66 0-15,32 0 16,1 0-16,-1 0 16,0 0-16,33 0 15,-98 0-15,-32 0 110,32 0-79,-33 0-16,34 0 1,-34 0 15,1 0 1,-1 0-17,1 0-15,32 0 16,-33 0-1,34 0-15,-34 0 16,1 0-16,-1 65 16,1-65-1,-1 0 1,34 0 0,-34 0-16,1 0 15,32 0-15,0 0 16,-32 0-1,64 0-15,-64 0 16,-1 0 0,1 0-1,-1 0 17,1 0-1,0 0 16,-1 0-32,1 0-15,-1 0 16,1 0 0,-1 0-1,1 0 32,0 0-47,-1 0 16,33 0-1,0 0-15,-32 0 16,32 0-16,-32 0 16,32 0-16,-33 0 62,33 0-46,-32 0 15,32 0 63,-32 0-79,32 0 17,-33 0-17,34 0-15,-34 0 16,66 0-16,-66 0 15,66 0-15,-33 0 16,-32 0-16,-1 0 16,1 0-1,-1 0 17,1 0-1,32 0-16,-32 0 1,64 0-16,-32 0 16,-32 0-16,0 0 15,-1 0-15,1 0 47,-1 0 16,1 0-63,-1 0 15,1 0 17,0 0-17,-1 0-15,33 0 16,0 0-1,1 0-15,-1 0 16,-33 0-16,1 0 16,-1 0-16,1 0 15,-1 0 1,1 0-16,0 0 16,-1 0 15,1 0-31,-1 0 15,1 0-15,65 0 16,-1 0-16,-64 0 16,32 0-16,-33 0 15,1 0 1,0 0 15,-1 0-15,1 0-1,32 0-15,0 0 16,0 0-16,33 0 16,0 0-16,-33 0 15,0 0 1,-33 0 31,1 0-16,-1 0-31,1 0 16,0 0 46,-1 0-46,1 0-16,-1 0 15,1 0 17,-1 0-1,1 0-31,0 0 16,-1 0 15,1 0-31,32 0 15,0 0-15,-33 0 16,1 0-16,32 0 16,0 0-16,0 0 15,-32 0 1,32 0-16,0 0 16,-32 0-16,32 0 15,-32 0-15,-1 0 16,1 0 15,-1 0-15,1 0-16,-1 0 15,1 0-15,-1 0 16,34 0-16,-34 0 16,1 0-16,-1 0 15,1 0 1,-1 0-1,1 0-15,0 0 32,-1 0-17,33 0 1,0 0 0,-32 0-16,-1 0 15,1 0 1,0 0 15,-1 0 32,1 0-48,-1 0 1,1 0-1,-1 0 17,1 0 15,0 0-32,-1 0 1,33 0 15,0 0-31,33 0 31,-33 0 219,-32 0-218,-1 0-1,1 0 16</inkml:trace>
</inkml:ink>
</file>

<file path=ppt/ink/ink26.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7:51.447"/>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2052 73 0,'-33'0'125,"1"33"-94,-1-33 1,1 0 77,-1 0-93,1 0 31,-1 0 46,0 0-93,1 0 32,-1 0 14,1 0-14,-1 0 77,1 0-93,-1-33 15,0 33 31,1 0-30,-1 0-1,1 0-15,-1 0-1,1 0 1,-34 0-1,34 0 1,-1 0 31,1 0-47,-1 0 16,1-32-1,-1 32 1,1 0 15,-1 0-15,0 0 15,1 0-15,-1 0-1,1 0-15,-1 0 16,1 0-1,-1 0-15,0 0 16,1 0 0,-1 0-1,33-33-15,-32 33 16,-1 0 0,1 0-16,-1 0 46,1 0-30,-1 0 0,0 0 15,1 0-15,-1 0-16,-32 0 15,33 0 1,-1 0 15,0 0-15,1 0 15,-1 0 16,1 0 0,-1 0 0,1 0-16,-1 0 0,0 0-15,1 0-1,-1 0 1</inkml:trace>
</inkml:ink>
</file>

<file path=ppt/ink/ink27.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7:58.44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57 0,'32'33'234,"1"-33"-93,32 0-141,0 0 15,-32 0 1,-1 0 31,1 0-32,-1 0 17,1 0-17,0 0 63,-1 0-62,33 0 0,-32 0-1,32 0 1,-32 0 15,32 0-15,0-33-16,-33 33 15,1 0 63,-1 0-62,34 0-16,-34 0 16,33 0-16,66 0 15,-34 0-15,-32 0 16,66 0-16,-66 0 16,-33 0-1,33 0 63,33 0-62,-65 0-16,64 0 16,-31 0-16,-1 0 15,0 0 1,-33 0-16,1 0 15,-1 0 1,1 0 0,0 0-1,-1 0 1,1 0 0,-1 0 15,1 0-16,-1 0-15,1 0 16,32 0-16,65 0 16,1 0-1,-1 0-15,0 0 16,-32 0-16,-33 0 16,0 0-16,-32 0 15,-1 0 48,1 0-48,-1 0 48,33 0-48,-32 0 1,32 0 0,-32 0-16,-1 0 15,33 0-15,-32 0 16,0 0 0,-1 0-16,1 0 15,-1 0 1,1 0-16,-1 0 47,1 0-32,0 0 32,32 0-16,-33 0-15,33 0 0,0 0-16,33 0 15,0 0-15,0 0 16,-66 0 46,33 0 32,-32 0-78,-1 0-1,1 0-15,-1 0 16,1 0-16,0 0 16,-1 0-16,33 0 15,-32 0 17,-1 0-17,1 0 1,0 0-1,32 0 17,-33 0-17,1 0 17,-1 0-17,1 0 1,0 0-1,-1 0 1,1 0 15,-1 0-31,33 0 16,0 0-16,-32 0 16,32 0-1,-32 0 32,32 0-16,-33 0 1,1 0-17,32 0 1,0 0-16,-32 0 15,64 0-15,-64 0 16,32 0 0,-32 0 93,-1 0-93,1 0-1,-1 0 1,34 0-16,-1 0 16,32 33-16,1-33 15,-65 0 1,-1 0-1,1 0-15,-1 0 16,1 0 0,-1 0-16,1 0 31,0 0-15,-1 0 15,1 0-16,32 0-15,-33 0 16,34 0-16,31 0 16,-32 0-16,0 0 15,-32 0-15,0 0 16,-1 32 0,1-32-1,32 0 16,-33 0 1,34 0-17,-34 0 1,33 0 0,-32 0 15,65 0-31,-66 0 15,1 0 1,32 0 0,32 0-16,34 0 15,-34 0-15,1 0 16,-33 0-16,0 0 16,-32 0 30,-1 0 1,1 0-47,0 0 32,32 0-32,65 0 15,-65 0-15,33 0 16,0 0-16,-66 0 15,1 0-15,-1 0 16,1 0-16,-1 0 16,33 33 62,-32-33-31,0 0-47,32 0 15,0 0-15,0 0 16,0 0-16,65 0 16,1 0-16,-34 0 15,1 0-15,-65 0 16,-1 0 78,1 0-1,-1 0-46,66 0-31,32 0-16,-32 0 15,32 0-15,-32 0 16,-66 0 15,34 0 251,-34 0-236,1 0-14,-1 0 15,1 0 46,-1 0 1,1 0-63,-1 0 47</inkml:trace>
</inkml:ink>
</file>

<file path=ppt/ink/ink28.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8:05.067"/>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0 197 0,'0'-33'172,"32"1"-156,1 32 15,-1-33 0,1 33 16,-1 0-31,1 0 15,0 0 47,-1 0-47,1-32-15,-1 32 15,1 0 0,-1 0-15,1-33-16,32 33 31,-32 0-31,-1 0 16,1 0-16,-1 0 15,1 0-15,0 0 32,-1 0 15,1 0 15,32 0-46,0 0-1,-33 0 1,34 0 0,-34 0-16,33 0 31,-32 0 16,-1 0-16,1 0-31,0 0 16,-1 0-1,1 0 1,-1 0-1,1 0 17,-1 0-17,1 0 1,-1 0 15,1 0-15,0 0 15,-1 0-15,1 0-1,-1 0 79</inkml:trace>
</inkml:ink>
</file>

<file path=ppt/ink/ink29.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3:32.53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0,'33'0'282,"-1"0"-251,1 0 0,-1 0 47,1 0-62,0 0-1,-1 0 17,1 0-1,-1 0 31,1 0 32,-1 0-78,1 0 15,0 0-15,-1 0 31,1 0 78,32 0-110,-33 0-15,33 0 16,-32 0-1,0 0-15,-1 0 16,1 0 0,-1 0-1,1 0 1,-1 0 218,34 0-202,-34 0-17,33 0 1,-32 0-1,-1 0 1,1 0 15,-1 0 1,1 0 155,0 0-171,-1 0-16,1 0 15,-1 0 17,1 0 30,-1 32-62,1-32 109,0 0-93,-1 0 0,1 0-1,-1 0 1,1 0-16,-1 0 47,1 0 47,0 0-79,-1 0 1,1 0-1,-1 0 17,1 0-1,-1 0 110,1 0-141,-1 0 15,1 0 1,0 0 15,-1 0 16,33 0 15,-32 0 32,32 0-63,-32 0-15,32 0 15,-33 0 1,1 0 30,-1 0-46,1 0-1,-1 0 48,1 0-48,0 0 17,-1 0 15,1 0-32,-1 0 16,1 0-15,-1 0-16,1 0 31,0 0-15,-1 0-16,1 0 47,-1 0-47,1 0 15,-1 0 1,1 0 0,0 0 31,-1 0 31,1 0 0,32 0-47,0 0-15,-33 0-1,1 0 1,0 0 0,-1 0-1,1 0-15,-1 0 16,1 0-1,-1 0 1,1 0 0,0 0-1,-1 0 1,1 0 15,32 0-15,-33 0 15,33 0 16,-32 0-31,32 0 15,-32 0 0,-1 0 16,1 0-31,-1 0-1,1 0 16,0 0-15,-1 0 15,1 0-15,-1 0-16,1 0 47,-1 0-32,34 33-15,-34-33 47,1 0-47,-1 0 16,1 0 31,-1 0-32,1 0 17,-1 0-1,1 0-15,0 0 30,32 0-46,-33 0 32,1 0-17,-1 0-15,1 0 16,32 0-16,-32 0 16,-1 0-1,1 0 1,-1 0-1,1 0 17,-1 0-17,1 0 1,-33 32-16,33-32 78,-1 0-47,1 0-15,-1 0 0,1 0-16,-1 0 15,1 0-15,0 0 16,-1 0 15,1 0 78,-1 0-77,1 0 30,-1 0-46,1 0-16,0 0 94,-1 0-79,1 0-15,-1 0 31,33 0-31,-32 0 32,-1 0-32,1 0 15,0 0 1,-1 0 0,1 0-16,-1 0 15,1 0 1,-1 0 15,1 0-15,0 0-16,-1 0 31,33 0-15,-32 0-1,-1 0-15,1 0 16,-1 0-1,1 0 1,0 0-16,-1 0 16,1 0-1,-1 0-15,1 0 16,32 0 0,-32 0-1,-1 0 1,1 0-16,-1 0 15,1 0 1,-1 0 0,1 0-1,0 0 32,-1 0 63,33 0-48,0 0-46,-32 0-1,-1 0-15,1 0 16,0 0 0,-1 0-1,1 0-15,-1 0 125,1 0-78,-1 0-31,1 0-1,0 0 1,32 0 0,-33 0-1,1 0 1,-1 0-1,1 0 1,-1 0 453,1 0-313,0 0-62</inkml:trace>
</inkml:ink>
</file>

<file path=ppt/ink/ink30.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3:50.047"/>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0 126 0,'33'0'328,"-1"0"-312,1 0 46,0 0-31,-1 0 16,1 0 16,-1 0-1,1 0-46,-1 0 31,34 0-32,-34 0 17,1 0-17,-1 0 16,1-33-31,32 33 32,-33 0-1,1 0 0,0 0 0,-1 0 1,1 0-17,-1 0-15,1 0 32,-1 0-17,1 0 32,0 0 0,-1 0-31,1 0-1,-1 0-15,33 0 16,-32 0-16,-1 0 31,1 0-31,0 0 31,-1 0-15,1 0 0,-1 0 30,1 0 1,-1 0 16,1 0-48,32 0 1,-32 0-16,32 0 16,0 0-16,0 0 15,-32 0-15,-1 0 16,1 0-16,-1 0 141,1 0-79,-1 0-46,1 0-1,0 0-15,32 0 16,-33 0-16,1 0 16,-1 0-16,1 0 15,0 0 1,-1 0-16,1 0 15,-1 0 17,1 0 93,-1 0-63,1 0-31,32 0-15,-32 0 0,32 0-1,-33 0 1,1 0 46,-1 0-30,1 0-17,32 0 1,-32 0 0,-1 0-1,1 0 79,-1 0 31,1 33 250,0-33 31</inkml:trace>
</inkml:ink>
</file>

<file path=ppt/ink/ink31.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3:58.172"/>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44 0,'32'33'94,"1"-33"-47,-1 0-1,1 0-14,0 0 15,-1 0 31,1 0-63,-1 0 17,33-33 46,-32 33-31,0 0-16,-1 0-16,1 0 1,-1 0 15,1 0-31,-1 0 16,1 0 0,32 0 15,-65-32 16,33 32 0,32 0-1,-33 0-14,1 0-17,-1 0 32,1 0-16,0 0 32,-1 0-63,1 0 16,-1 0 15,1 0-16,-1 0 1,1 0 0,-1 0-16,1 0 31,0 0-31,-1 0 16,1 0-1,-1 0 16,1 0 16,-1 0 47,1 0-78,0 0-1,32 0 1,-33 0 0,1 0-1,-1 0 1,1 0-1,0 0 1,-1 0 0,1 0 93,-1 0-78,1 0-15,-1 0 0,33 0-1,-32 0 16,32 0 1,-32 0-17,32 0 17,-33 0-17,1 0 16,0 0-15,-1 0 0,1 0-1,-1 0 1,1 0 0,-1 0-1,33 0-15,-32 0 31,0 0-31,-1 0 32,1 0-32,-1 0 15,1 0 17,-1 0-1,1 0 47,0 0 63,32 0-126,-65 32 1,32-32-16,1 0 15,-1 0 1,1 0 31,0 0-47,-1 0 16,1 0-1,-1 0 1,1 0-16,-1 0 31,1 0-31,-1 33 16,1-33 15,0 0-15,32 0 77,-33 0 1,1 0-78,-1 0-1,34 0-15,-34 0 16,1 0-16,-1 0 16,1 0-1,-1 0 63,1 0-62,-1 0 31,1 0-32,0 0-15,-1 0 47,1 0-15,-1 0 14,33 0-14,-32 0-32,0 0 15,32 0-15,-33 0 16,1 0 0,-1 0-1,1 0 1,0 0-1,-1 0 17,1 0 30,-1 0-15,1 0-16,32 33 1,-65-1-32,32-32 15,1 0 1,0 0 46,-1 0-30,1 0-1,-1 0-16,1 0 17,-1 0-17,1 0 1,0 0 0,-1 0-1,1 0 1,-1 0-1,1 0-15,-1 0 16,1 0-16,-1 0 16,1 0-16,0 0 15,32 0-15,0 0 16,0 0 0,-32 0-16,-1 0 31,1 0 0,-1 0-15,1 0 15,-1 0-15,1 0 15,0 0 16,-1 0-32,1 0 1,-1 0 15,1 0-15,-1 0-1,1 0-15,-1 0 16,1 0 0,0 0-16,-1 0 15,1 0 32,-1 0 16,1 0 15,-1 0 109,1 0-62,0 0-78,32 0-31,-33 0-16,1 0 15,-1 0 1,1 0 15,-33 33 1,32-33 499</inkml:trace>
</inkml:ink>
</file>

<file path=ppt/ink/ink32.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4:34.12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71 0,'33'32'187,"-1"-32"-78,1 0-77,0 0 30,-1 0 32,1 0-16,-1 0-31,1 0-31,-1 0 15,1 0-31,0 0 15,-1 0 17,1 0-17,-1 0-15,1 0 32,32 0 14,-32 0-30,32 0 0,-33 0-1,33 0 48,-32-32-48,-1 32 32,1 0-31,0 0 0,32 0-1,-65-33-15,32 33 16,1 0-1,-1 0-15,1 0 32,0-32-17,-1 32 1,1 0 0,32 0 46,-33 0 1,1 0 15,-1 0-63,1 0 17,0 0 30,-1 0-46,33 0-1,-32 0 17,-1 0-17,34 0 16,-34 0-31,1 0 47,32 0-47,-33 0 16,1 0 0,0 0 30,-1 0 17,1 0-63,-1 0 62,1 0-46,-1 0 0,33 32-1,-32-32 1,32 33 0,-32-33-1,-1 0 16,1 0-15,-1 0 0,1 0 62,0 0-47,-1 0-15,1 0 15,-1 0-31,1 0 16,-1 0 15,1 0 0,-1 0-31,1 0 47,0 0-31,-1 0 30,1 0 64,-1 0-95,1 0 32,-1 0-31,1 0-16,65 0 16,-66 0-1,1 0-15,-1 0 16,1 0-1,0 0 1,-1 0 0,1 32-16,-1-32 172,1 0-141,-1 0-16,1 0 17,-1 0-17,1 0 1,0 0 15,-1 0-15,1 0-1,-33 33 17,32-33-17,33 0-15,-32 0 16,0 0 0,-1 0-16,1 33 15,-1-33 1,1 0-1,-1 0 32,1 0-15,-1 0-17,1 0 16,0 0-15,-1 0 0,1 0 31,-1 0-16,1 0-16,-1 0 1,34 0 0,-34 0-1,1 0-15,-1 0 16,1 0 15,-1 0-15,1 32 78,0-32-63,-1 0-16,1 0 17,-1 0-32,1 0 31,-1 0 31,33 0-46,-32 0 0,32 0-1,-32 0 17,64 0-1,-64 0-31,32 0 15,-32 0-15,-1 0 16,1 0 0,32 0 31,-33 0-32,1 0 1,0 0-1,-1 0 1,1 0 78,-1 0-79,33 0 17,-32 0-17,0 33 1,-1-33 15,1 0-15,-1 0-16,1 0 15,32 0 1,-32 0 0,-1 0-16,1 0 15,-1 0 17,1 0-17,-1 0 1,1 0-16,32 0 15,-32 0 1,-1 0-16,1 0 16,-1 0-1,1 0 1,-1 0 46,1 0-30,0 0-1,-1 0-15,1 0 30,-1 0-14,1 0-17,-1 0 1,1 0-16,-1 0 47,1 0-16,0 0-15,-1 0-1,33 0 1,-32 0 0,32 0 62,-32 0 15,32 0-46,-33 0-31,33 0 0,1 0-16,-1 0 15,-33 0 32,1 0 0,-1 0-31,1 0 15,-1 0-16,1 0-15,32 0 32,-32 0-32,32 0 15,0 0-15,-32 0 16,-1 0 31,1 0 15,-1 0 1,1 0-63,-1 0 15,1 0-15,-1 0 16,1 0-16,0 0 31,-1 0 16,1 0 0,-1 0-31,1 0-1,-1 0 17,1 0-17,0 0-15,-1 0 16,1 0-16,-1 0 15,33 0 1,1 0-16,-1 0 16,-33 0-1,33 0 1,-32 0 15,32 0-15,-32 0-1,-1 0 79,1 0-78,-1-33-16,33 33 31,-32 0-15,32 0-1,-32 0-15,32 0 32,-33 0 30,1 0-31,-1 0-31,1 0 16,0 0 46,-1 0 1,1 0-32,-1 0-15,1 0-1,-1 0 17,1 0-17,0 0-15,-1 0 32,1 0-1,-1 0-16,1 0 1,-1 0 0,34 0-16,-1 0 15,0 0-15,-33 0 16,1 0 31,-1 0 0,1 0-16,0 0 16,32 0-47,-33 0 31,1 0-15,-1 0-1,1 0 32,32 0-31,-32 0-16,-1 0 15,1 0-15,-1 0 32,1 0-17,-1 0 1,1 0 78,32 0-47,-32 0-32,32 0 1,-33 0-16,34 0 15,-34 0-15,1 0 32,-1 0-32,1 0 31,-1 0-15,1 0 15,0 0-16,-1 0 17,1 0-17,-1 0 17,1 0-1,-1 0-16,33 0 1,-32 0-16,0 0 16,-1 0-1,1 0 17,-1 0-1,1 0 0,-1 0-31,1 0 16,32 0 31,-32 0-16,32 0-31,-33 0 15,33 0 1,-32 0 0,32 0 31,-32 0-1,32 0-14,-33 0-1,-32-32-15,33 32 15,0 0 0,-1 0 16,1 0 0,-1 0-32,1 0 1,-1 0 0,1 0-16,0 0 31,-1 0-15,1 0-1,-1 0 16,1 0-15,-1 0 109,33 0-47,-32 0-62,0 0 31,-1 0-16,1 0 16,-1 0 0,1 0-32,-1 0 17,1 0-17,0 0 16,-1 0 48,1 0-64,-1 0 1,1 0 140,32 0-93,-33 0-32,34 0-31,-34 0 15,33 0 1,-32 0-16,-1 0 31,1 0 266,0 0 422,-1 0-610,1 0 391</inkml:trace>
</inkml:ink>
</file>

<file path=ppt/ink/ink33.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5:16.12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18 0,'33'32'219,"-1"-32"-203,33 0-16,0 0 15,1 0 1,-34 0-16,33 0 16,-32 0 171,-1 0-156,1 0-31,0 0 16,32 0-16,-33 0 16,33 0-1,33 0-15,-65 0 16,-1 0-16,33 0 15,-32 0 1,-1 0 15,1 0-15,0 0 0,32 0-1,0 0-15,-33 0 16,34 0-1,-34 0 1,1 0 62,-1 0-62,1 0-1,-1 0 17,1 0-17,-1 0 1,1 0 15,0 0-31,-1 0 16,1 0-16,-1 0 15,1 0-15,-1 0 16,1 0 0,0 0-16,-1 0 15,1 0 1,-1 0-16,33 0 31,-32 0-31,0 0 31,-1 0-15,1 0 0,-1 0-1,33 0-15,-32 0 16,32 0 0,-32 0-1,-1 0-15,1 0 16,32 65 15,0-65 0,-32 0-15,-1 0 0,1 0-1,-1 0 32,1 0-31,-1 0-1,1 0 1,-1 0 0,1 0-1,0 0 1,-1 0 15,1 0 0,-1 0 1,1 0-32,-1 0 31,34 0 0,-34 0 0,33 0 1,-32 0-1,-1 0 0,34 0-31,-1 0 16,-33 0-1,33 0-15,-32 0 16,32 0 0,-32 0 46,32 0-31,-33 0-15,1 0 15,-1 0-31,1 0 16,0 0 15,-1 0-15,1 0-1,32 0 1,-33 0-16,33 0 16,33 0-1,-65 0 1,32 0-16,-33 0 15,34 0 1,-34 0-16,1 0 16,-1 0-1,1 0 1,-1 0 46,34 0-46,31 0 0,-64 0-1,64 0-15,-64 0 16,0 0 0,-1 0 15,1 0 0,-1 0-31,1 0 31,-1 0 47,1 0-46,0 0-17,-1 0 1,33 0 0,-32 0-1,32 0-15,-33 0 16,34 0-16,-34 0 15,66 0-15,-33 0 16,-32 0-16,32 0 16,0 0-16,-33 0 15,34 0-15,-34 0 32,1 0 30,-1 0-15,1-32-31,-1 32-1,1 0-15,-1 0 16,1 0-16,0 0 31,-1 0-31,1 0 31,-1 0-15,33 0 0,-32 0-16,0 0 15,32 0-15,-33 0 16,1 0-1,-1 0 1,1 0 0,-1 0-16,1 0 15,32 0-15,-32 0 16,32 0-16,0 0 16,-32 0-1,-1 0 1,1 0-16,32 0 15,-33 0 1,34 0 0,-34 0-16,33 0 15,-32 0 63,32 0-31,-33 0-31,34 0 0,-34 0-16,66 0 15,-66 0-15,34 0 16,-34 0-16,33 0 31,-32 0 78,-1 0-77,1 0-17,-1 0-15,1 0 16,0 0 0,-1 0-1,33 0 1,-32 0-16,32 0 15,-32 0-15,-1 0 16,1 0-16,-1 0 16,33 0 15,-32 0 16,0 0 0,-1 0-32,1 0 48,-1 0-32,1 0-31,-1 0 16,33 0-16,-32 0 15,65 0-15,-66 0 16,1 0-16,-1 0 16,1 0-16,32 0 15,-32 0 1,-1 0-16,1 0 15,-1 0 17,1 0-17,32 0 1,-32 0 0,-1 0-1,1 0 1,-1 0-16,1 0 15,-1 0 1,1 0-16,0 0 16,-1 0 15,33 0-15,0 0-1,-32 0 1,0 0 15,-1 0-15,1-33 15,-1 33 0,1 0-15,32-32-16,0 32 31,-32 0-15,-1 0 15,1 0 16,-1 0-32,1 0-15,-1 0 16,1 0 31,0 0-31,-1 0-1,1 0 1,-1 0 15,1 0-15,-1 0-1,1 0 1,-1 0-16,1 0 16,0 0-1,-1 0 63,1 0-46,-1 0-17,1 0 16,-1 0-31,1 0 16,0 0-16,-1 0 16,33 0-16,-32 0 15,-1 0-15,1 0 16,0 0 234,-1 0-234,1 0-1,-1 0 1,33 0-1,0 32 1,-32-32 0,0 0-1,-1 0 32,1 0 94,-1 0-126,1 0 17,-1 0 577,1 33-531,-66-33 16,33 32-47,-32-32 0,-1 33-32,1-33 32,-1 0 16,1 0-1,-1 0 48,0 0-79,1 0 0,-1 0 16,1 0-16,-1 0-15,1 0 15,-33 0 0,32 0 1,-32 0-17,32 0 1,1 0-1,-1 0 1,1 0 0,-1 0 31,-32 0-1,0 0 17,32 0-32,1 0 16,-1 0-31,0 0 15,1 0 0,-1 0 0,1 0 1,-1-33-17,1 33 1,-1 0-16,1 0 16,-34 0-16,34 0 15,-1 0-15,1 0 16,-33 0-1,32-32 1,0 32 93,1 0 1,-1 0-32,1 0-31,-1 0-16,1 0 47,-33 0-31,32 0 16,-32 0-17,32 0-30,-32 0 15</inkml:trace>
</inkml:ink>
</file>

<file path=ppt/ink/ink34.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09T10:25:35.74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50 0,'65'0'313,"-32"0"-298,-1 0 17,1 0-1,-1 0 0,1 0-31,0 0 16,-1 0-1,33-32 32,-32 32 47,-1 0-47,1 0-16,0 0-15,-1 0 15,1 0-15,-1 0-1,1 0 48,32 0-1,-32 0-46,64 0-1,-64 0-15,-1 0 16,33 0-16,1 0 16,-34 0-1,1 0 1,-1 0 0,1 0-1,-1 0 48,1 0-48,0 0 17,-1 0 61,33 0-77,0 0-16,-32 0 16,32 0 15,-32 0-16,32 0 1,-33 0 0,33 0-1,-32 0 1,32 0 15,-32 0 16,-1 0-31,1 0-1,-1 0-15,1 0 47,0 0-31,-1 0-1,1 0-15,-1 0 16,1 0 15,-1 0-15,1 0-16,-1 0 16,1 0-16,0 0 15,-1 0 1,1 0-16,-1 0 15,1 0 48,-1 0-47,1 0-1,32 0-15,-32 0 16,-1 0-16,1 0 31,-1 0-31,1 0 31,-1 0-15,1 0-16,0 0 16,-1 0-1,1 0-15,-1 0 16,1 0-16,-1 0 15,1 0 17,0 32-32,-1-32 15,33 0-15,-32 0 16,-1 0-16,34 0 16,-34 0-16,1 0 15,32 0-15,-33 0 16,33 0-1,-32 0 1,0 0-16,-1 0 16,1 0 15,-1 0 0,1 0-15,32 0 15,-32 0-31,-1 0 16,1 0-1,-1 0 1,1 0 15,-1 0-15,1 0-16,-1 0 15,1 0 1,0 0-16,-1 0 16,1 0-16,-1 0 15,33 0 1,1 0 0,-1 0 62,-33 0-63,1 0 1,32 0-16,-32 0 16,-1 0-16,1 0 31,32 0 0,-33 0-15,1 0-1,-1 0-15,1 0 16,0 0-16,32 0 16,-33 0-1,1 0 32,-1 0 16,1 0-48,0 0 1,-1 0 31,33 0-32,-32 0 1,32 0 15,-33 0-15,34 0-16,-34 0 15,1 33 1,32-33 0,0 0-1,-32 0-15,-1 0 16,1 0-16,-1 0 16,1 0-16,-1 0 31,1 0 16,0 0 15,-1 0-46,1 0 31,-1 0-47,1 0 15,-1 0 1,33 0 0,-32 0-1,32 0 1,-32 0-1,32 0 1,-33 0 0,34 0-1,-34 0 1,33 0 0,-32 0-1,32 0-15,-33 0 16,1 0-16,0 0 15,-1 0 17,33 0 15,-32 0-16,32 0 0,-32 0-15,32 0-16,-33 0 15,33 0 1,-32 0-16,32 0 16,-32 0-16,-1 0 15,1 0 1,-1 0-16,1 0 31,-1 0-15,1 0-1,0 0 17,-1 0-17,1 0 16,-1 0-15,1 0-16,-1 0 16,66 0-16,-65 0 15,32 0 1,-33 0 0,1 0-1,-1 0 1,1 0-16,0 0 15,-1 0 1,1 0-16,-1 0 16,1 0-1,-1 0-15,1 0 16,0 0 15,-1 0 63,1 0 31,-1 0-47,33 0-31,1 0-31,64 0-16,0 0 15,33 0-15,-65 0 16,-33 0-16,-33 0 15,1 0 173,-1 0-172,1 0 15,-1 0 0,34 0-31,-34 0 16,1 0-16,-1 0 15,1 0 17,-1 0-17,1 0 48,0 0-1,-1 0-46,1 0-1,-1 0 1,1 0-16,-1 0 16,1 0-16,65 0 15,-1 0-15,1 0 16,-65 0-16,32 0 16,-33 0 30,1 0 1,-1 0-15,1 0-17,0 0 1,-1 0-16,33 0 15,0 0 1,-32 0-16,-1 0 16,1 0-16,0 0 47,-1 0 15,1 0-62,-1 0 47,33 0-47,-32 0 16,32 0-16,0 0 15,-32 0-15,-1 0 16,1 0 15,32 0-31,-32 0 16,32 0-16,-33 0 15,33 0-15,-32 0 16,32 0 0,-32 0 15,32 0 0,-33 0-15,34 0 31,-34 0-1,33 0 1,-32 0 0,32 0-31,-33 0-1,34 0-15,-34 0 16,33 0-16,-32 0 16,32 0-16,-32 0 15,-1 0-15,1 0 16,-1 0 15,1 0 16,-1 0 62,34 0-93,31 0 0,33 0-16,33 0 15,-32 0-15,-66 0 16,-33 0 0,33 0 109,-32 0-47,32 0-78,-32 0 15,-1 0 1,1 0-16,-1 0 16,1 0-1,-1 0 1,1 0 93,32 0-46,-32 0-48,32 0 1,-33 0 15,34 0 47,-34 0-46,33 0-17,-32 0 32,-1 0 203,1 0-187,-1 0-32,1 0 31,0 0 110</inkml:trace>
</inkml:ink>
</file>

<file path=ppt/ink/ink35.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30:40.916"/>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36.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30:41.05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37.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30:41.31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3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1:37.77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0,'26'0'375,"0"0"-343,0 0-32,0 0 15,-1 0 32,1 0-31,-26 26 31,26-26-32,0 0 1,0 0-16,0 0 16,0 0-1,0 0 79,0 0-47,0 0-32,0 0 64,0 0-64,0 0-15,-1 0 16,1 0-1,0 0 17,0 0 15,0 0 78,0 0-16</inkml:trace>
</inkml:ink>
</file>

<file path=ppt/ink/ink3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1:50.74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0 131 0,'26'0'234,"0"0"-202,0 0-32,0-26 15,0 26 1,0 0-16,0 0 31,0 0-15,0 0 46,0 0 126,-1-26-79,1 26-109,0 0 16,0 0-1,0-26-15,0 1 16,0 25-16,0 0 16,0 0 30,0-26-14,0 26 46,0 0-47,-1 0 0,1 0 32,0 0 15,0 0 78,0 0-140,0 0-1,-26 26 17,26-26-17,0 0 1,-26 25 15,26-25-31,0 0 0,0 0 16,0 0-1,0 0 1,-26 26-16,25-26 31,1 0-31,0 0 16,0 0 15,0 0-15,0 0 15,0 0-31,0 0 16,0 0-1,0 0-15,0 0 16,0 0 0,-1 0-1,1 0-15,0 0 16,0 0 15,0 0-15,0 0 15,0 0-31,0 0 16,0 0-16,0 0 15,0 0 1,0 0-16,-1 0 15,1 0 1,0 0-16,0 0 16,0 0-16,0 0 15,-26 26 1,52-26-16,-26 26 16,52 0-16,-53-26 0,1 0 15,0 0 1,0 0-16,0 0 15,0 0 1,0 0 0,0 0-1,0 0 1,0 0 0,0 0-16,0 26 15,25-26 1,-25 26-1,26-26 1,0 0-16,0 0 16,0 0-16,-52 26 15,26-26-15,0 0 16,-1 0 0,1 0-16,0 0 15,0 0 1,0 0-1,0 0 1,0 0-16,0 0 16,0 0-1,26 0 1,-26 0 0,-1 0-1,1 0 1,0 0-1,0 0 1,26 0 0,0 0-1,-26 0-15,0 0 16,0 0-16,0 0 0,-1 0 16,1 0-1,0 0 1,0 0-1,0 0-15,0 0 32,0 0-17,0 0-15,26 0 16,-26-26 0,0 26-16,0-26 31,-1 26-31,1 0 15,0 0-15,52 0 16,-52 0-16,26 0 16,-26 0-16,26 0 15,-27 0-15,1 0 16,0 0 0,-26-26-1,26 26-15,0 0 16,0 0-16,0 0 31,26 0-31,-52-26 16,26 26-16,0 0 15,0 0 1,-1 0 0,1 0-16,0 0 15,0 0-15,0 0 16,26-26-1,-26 26-15,0 0 16,0 0-16,0-26 16,0 26-1,-1 0-15,1 0 16,0 0 0,0 0-1,0-26 1,0 26-16,26 0 15,-26 0 1,0 0 0,0 0-16,0 0 15,0 0 1,25 0-16,1 0 16,-26 26-1,0-26 1,0 0-16,0 0 15,0 0-15,0 26 16,51-26-16,-51 26 16,26-26-16,26 26 15,0-26 1,-52 0 0,51 0-16,-51 0 15,0 0 1,0 0-16,-26 26 15,26-26-15,0 0 16,0 0-16,0 0 16,26 0-16,-26 0 15,25 0 1,-25 0-16,0 0 16,0 0-1,0 0-15,0 0 16,0 0-1,26 0 1,-26 0-16,0 0 16,0 0-16,-1 0 15,1 0 1,0 0 0,52 0-16,0 0 15,0 0-15,-1 0 16,1 0-16,-52 0 15,26 0 1,-26 0-16,0 0 16,0 0-1,-1 0-15,1 0 16,0 0 0,0-26-16,0 26 15,0 0 1,-26-26-16,26 26 15,0 0-15,0 0 16,0 0 0,0 0-16,-26-26 15,26 26-15,-1 0 16,1 0-16,0 0 31,0 0-31,0 0 31,0 0-31,0 0 16,26 0 0,-26 0-16,26 0 15,25 0 1,-51 0-16,0 0 0,0 0 0,0 0 16,26 0-1,0 0 1,-26 0-1,0 0 1,-1 0-16,1 0 16,0 0-16,0 26 15,0-26 1,26 0 0,-26 0 15,0 0 47,0 0-62,0 0-1,0 0 1,-1 26 15,1-26-31</inkml:trace>
</inkml:ink>
</file>

<file path=ppt/ink/ink4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1:56.977"/>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0,'26'0'94,"0"0"468,0 0-562,0 0 32,0 0-32,0 0 31,0 25-16,0-25 17,0 26-17,0-26 1,0 26 15,0-26-15,-1 0 31,1 26-16,0-26-15,0 0-16,0 0 31,0 0-16,0 0-15,0 0 32,0 0 15,0 0-47,0 0 15,0 0 1,-1 0-1,1 26 1,0-26-16,0 0 16,26 26-16,-26-26 15,0 0-15,0 26 16,0-26-16,0 0 16,0 0-1,-1 0 1,1 0-1,0 26 1,0-26 0,0 0-1,0 0-15,0 0 0,0 0 0,0 0 32,0 26-17,0-26 16,0 0-15,-1 0-16,27 0 16,0 0 15,-26 0-31,0 0 31,0 0-15,0 0-1,0 0 1,0 0 0,0 0-16,0 0 31,-1 0-31,1 0 31,0 0-15,0 0-1,0 0 1,0 0 0,0 0 15,0 0-31,0 0 16,0 0-1,0 0-15,0 0 16,-1 0-1,1 0 1,0 0 0,0 0-16,26 0 15,-26 0 1,26 0-16,-26 0 16,0 0-1,0 0 1,-1 0-16,1 0 15,0 0-15,0 0 16,0 0-16,0 0 16,0 0-1,0 0 1,0 0 0,0 0 15,0 0-31,0 0 15,-1 0 1,27 0 15,-26 0-15,0 0 0,0 0-1,0 0 63,0 0-78,-26-26 16,26 26-16</inkml:trace>
</inkml:ink>
</file>

<file path=ppt/ink/ink4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01.82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7 0,'26'0'156,"-26"26"-140,26 0-1,0-26-15,0 0 16,-1 26-1,1-26 1,0 0 0,0 0-1,0 0 1,0 0 0,0 0-1,0 0 1,-26 26-1,26-26-15,0 0 32,0 0-1,0 0 31,0 0-46,-1 0 0,1 0 15,0 0-31,0 0 31,0 0-31,0 0 16,0 0 31,0 0-32,0 0 110,0 0-93,-26-26-17,26 26-15,0 0 16,-1 0-1,1 0 1,0-26 0,0 26-16,-26-26 15,52 26-15,-26 0 16,0 0 0,0 0-1,0 0 1,0-26-16,0 26 15,-1 0 1,1 0 0,0 0-1,0 0 1,0 0-16,0 0 16,0 0-16,0 0 31,52 0-16,-52 0 1,-1 0 15,1 0-31,0 26 0,0-26 32,26 0-32,-26 0 15,0 0-15,0 0 16,26 0 15,-26 0-31,0 0 16,-1 0-1,53 0 17,-52 0-32,0 0 15,0 0 1,0 0-1,0 0-15,0 0 16,0 0 0,0 26-16,-1-26 15,27 0-15,-26 0 16,26 0 0,-26 0-1,26 0 16,-26 0-15,0 0-16,0 0 0,25 0 47,1 0-47,-26 0 0,0 0 31,0 0-15,26 0-16,-26 0 15,0 0 17,0 0-17,-1 0-15,1 0 16,0 0 0,0 0-16,0 0 15,0 0 1,0 0-1,0 0 1,0 0-16,0 0 16,0 0-1,0 0 17,0 0-17,-1 0 16,1 0-15,0 0 15</inkml:trace>
</inkml:ink>
</file>

<file path=ppt/ink/ink4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06.57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0,'25'0'250,"1"0"-218,0 0-32,0 0 31,0 0-31,0 0 16,0 0 15,26 0-16,-26 0 17,0 0-17,0 0 17,0 0-32,-1 0 31,1 0 0,0 0-15,0 0 15,0 0-15,0 0-1,0 0 1,0 0-1,0 0 48,26 0-32,25 26 0,27-26-15,-52 0 0,-26 26 15,0-26-31,0 0 16,0 0 15,-1 0-31,1 25 15,0-25-15,0 0 16,0 0-16,0 0 31,0 0-31,0 0 16,0 0 0,-26 26-16,52-26 125,-26 0-94,362-51 156,-258 25-109,77 26-62,-181 0 15,26 0-31,-26 0 16,0 0 0,0 0-16,-26-26 31,78 26-16</inkml:trace>
</inkml:ink>
</file>

<file path=ppt/ink/ink4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09.396"/>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0 107 0,'0'-26'78,"26"26"31,0 0-62,-1 0-31,1 0-16,0 0 46,26 0-30,-26 0 0,0 0-16,0 0 31,0 0-15,0 0 15,0 0-16,0 0 17,0 0-32,-1 0 15,1 0 1,0 0 15,0 0-15,0 0 15,0 0 16,0 0-31,0 0-1,0-26-15,0 26 16,0 0 31,0 0-32,-1 0 32,1 0-31,0 0-1,0 0 17,0 0-17,0 0 17,0 0-17,0 0 16,0 0-15,0 0-16,26 0 16,-27 0-1,1 0 1,0 0-16,0 0 31,0 0-15,0 0 46,155 0-62,-155 0 16,0 0-16,0 0 16,0 0 15,0 0-31,0 0 31,0 0-31,0 0 16,0 0 15,0 0 0,0 0 16,0 0-31,-1-26-1,1 26 1,0 0 15,0-26 32,0 26-63,0 0 31,0 0-15,0 0-1,0 0 32,0 0 31</inkml:trace>
</inkml:ink>
</file>

<file path=ppt/ink/ink4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14.192"/>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79 0,'26'0'141,"0"0"-126,0 0 1,0 0-16,52 0 62,-52 0-46,-1 0 0,1 0-1,0 0 1,0 0 124,0 0-77,0 0-1,0 0-62,0 0 16,0 0 0,0 0-1,0 0 17,0 0-17,25-26 16,-25 26-15,0 0-16,0 0 31,26-26-15,-26 26 0,0 0 15,0 0-16,0 0 17,0 0-1,0 0 0,-1 0 0,1 0-15,0 0 15,26 0 1,-26 0-1,0 0-16,-26-25 1,26 25 0,0 0-16,0 0 31,0 0 0,0 0-31,25 0 47,-25 0-47,0 0 31</inkml:trace>
</inkml:ink>
</file>

<file path=ppt/ink/ink4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15.68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80 0,'26'-26'140,"0"26"-140,0 0 16,0-26-1,0 26 17,0 0-17,0 0 1,-1 0-16,1 0 16,-26-26-1,26 26-15,0 0 16,0 0 31,0 0-47,0 0 15,0 0 1,0 0 15,0 0-15,0 0-1,0 0-15,25 0 32,-25 0-17,0 0 17,0 0-1,0 0-16,0 0-15,0 0 32,0 0-1,0 0-31,0 0 31,0 0 0,0 0-15,-1 0 15,1 0 1,0 0 46,0 0-63,0 0 32,0 0-16,0 0 1,0 0-1,0 0-15,0 0 140,0 0-47</inkml:trace>
</inkml:ink>
</file>

<file path=ppt/ink/ink4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20.916"/>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0,'26'0'375,"0"26"-359,0-26-1,0 26 1,0 0-1,26 0 1,-26-26 0,207 78 171,-207-78-187,0 0 16,0 0-1,0 0-15,0 0 16,-26 26 15,26-26 1,51 0-17,-25 25 1,-26-25-1,0 0-15,0 0 16,26 26 0,-26-26-1,0 0 1,0 0 0,-1 0-16,1 0 15,0 0 1,0 0-16,0 0 31,0 0-15,0 0 15,0 0 16,0 0-32,0-26 64,0 26-64,0 0 32,-1-25-31,1 25-1,0 0 1,0 0 15,0 0-15,0 0-16,-26-26 31,104-26-15,-78 52-1,25 0 1,-25 0 0,0 0-1,0 0 16,0 0-15,0 0-16,0-26 16,0 26-1,0 0 1,0-26 0,0 26-16,0-26 15,-1 26-15,1 0 16,0 0 15,0 0-31,26 0 31,-26 0-15,0 0 0,0 0-16,0 0 15,52 0 16,-53 0 1,27 0-17,-26 0 17,0 0-32,0 0 15,0 0 1,0 0-16,0 0 15,0 0 1,0 0-16,0 0 16,25 0-1,-25 0 1,78 0 15,51 0 0,-129 0-31,0 0 16,0 0 0,0 0-16,0 0 15,0 0 1,26 0 0,-26 0-1,0 0 1,0 0-16,-1 0 31,1 0-15,0 0 15,26 0 63,-26 0-79,0 0 1</inkml:trace>
</inkml:ink>
</file>

<file path=ppt/ink/ink47.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2-05-08T15:25:04.819"/>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4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42.95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0 189 0,'0'-26'16,"103"26"765,-77 0-765,0 0 15,26 0 16,-26 26-31,0-26-16,0 0 15,0 0 48,25 0-32,-25 0 0,0 0 1,0 0 30,26 0-46,-26 0 31,0 0-32,0 0 1,0 0 31,0 0-32,25 0 32,-25 0-31,0 0 15,0 0 0,0 0 1,0 0 14,52 0-46,-52 0 16,25 0 15,-25 0-15,0 0 0,0 0-16,0 0 15,26 0 1,-26 0-1,0 0 17,-26 26-17,52 0 1,-26-26 0,0 0-1,-1 0-15,1 0 16,0 0-1,0 0-15,-26 26 16,26-26 0,26 0 15,-26 0-15,0 0-1,0 0 1,0 0-1,51 0 32,-51 0-15,0 0-17,0 0 1,0 0-16,0 0 47,26 0-32,-26 0 32,0 0-47,0 0 31,-1 0-15,1 0 15,26 0 47,181 0-78,-207 0 16,0 0 0,0 0-16,0 0 15,0 0 1,0 0-16,26 0 31,-26 0-31,0 0 16,0 0-1,0 0-15,-1 0 16,27 0 0,0 0 15,0 0 0,-26 0-15,0 0-1,0 0 1,0 0 15,0 0 32,-1 0-32,1 0 47,26-26-62,-26 26 15,0 0-15,0 0 15,0 0 0,0 0-31,-26-26 16,26 26 15,129 0 125,53 0-140,-183 0 15,1 0-15,0 0-16,0 0 15,0 0 17,0 0-32,52 0 78,51 0-78,-103 0 62,208 26-46,-208-26 15,-1 0 79,235 0-110,-234 0 15,-1 0-15,1 0 31,0 0-31,0 0 32,0 0-32,0 0 15,26 0 1,0-26 31,0 0 93,336-52-140,-336 78 16,-26 0 0,0 0 187,26 0-172,-26 0 0,0 0-31,0 0 16,0 0-16,25 0 31,-25 0-15,0 0-16,0 0 15,0 0-15,0 0 32,0 0-32,0 0 15,26 0 1,25 0 0,-51 0-1,0 0 1,0 0-1,78 0 1,-78 0-16,0 0 16,0 0 15,-1 0-31,27 0 31,0 0-15,-26 26-1,0-26 1,0 0-16,0 0 0,26 0 16,0 0 15,-27 0-15,1 0-1,26 0 1,-26 0-1,0 0 1,0 0 0,0 0-1,0 0-15,0 0 16,0-26 0,0 26-1,-1 0-15,1 0 16,26 0-1,-26 0 1,26 0-16,52-26 78,258-51-62,-310 77 15,26 0-31,-52 0 16,26 0-1,-26 0 1,0 0 0,0 0-16,0 0 31,25 0-16,1 0 1,0 25 0,0-25-16,-26 0 15,0 0-15,155 26 78,-155-26-62,-26 26 297,0 0-298,26 0 16,0-26 1,0 0 124,0 0 0,0 0-140,0 0 15,25 0-31,79 26 31,-26 0-15,207 26 62,-285-52-62,0 0-1,25 0 17,-25 0-32,26 26 15,-26-26 63,181 26-62</inkml:trace>
</inkml:ink>
</file>

<file path=ppt/ink/ink4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45.43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0 158 0,'26'0'31,"0"0"-31,0 0 31,26-26-31,-26 26 16,0 0 0,0 0-1,0 0 1,-1 0-16,27 0 16,-52-26-16,26 26 15,0 0 16,0 0-31,0 0 16,0 0 0,0 0-16,26 0 47,-1 0-47,1-26 31,-26 26-16,0 0 1,0 0-16,52 0 16,0 0-16,-27 0 0,27-26 15,-26 26 1,-26 0 0,0 0-16,0 0 15,0 0 1,0 0-1,0 0 1,-1 0 0,27 0-1,-26 0 1,26 0 0,-26 0-1,0 0 1,0 0-1,0 0 1,0 0 0,0 0-16,-1-26 31,1 26 78,78-26-109,-78 26 47,0 0-31,0 0-1,0 0 1,0 0 31,0 0-47,-1 0 0,1 0 78,0 0-62,0 0 15,26 0 47,-78 0 125,0 0-187,52 0 218,0 0-234,0 0 31,0 0-31,0 0 266,0 0-235,0 0-15,0 26 15,0-26-31,-1 0 16,1 0-16,0 0 78,-103 0 375</inkml:trace>
</inkml:ink>
</file>

<file path=ppt/ink/ink5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02:47.262"/>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1451 4 0,'-26'0'32,"0"0"-17,0 0 1,0 0 0,0 0-16,1 0 31,-27 0-31,26 0 15,0 0-15,0 0 16,0 0 0,0 0-1,0 0-15,0 0 16,-26 0 0,27 0-1,-1 0 32,0 0 0,0 0 15,0 0 17,0 0-64,0 0-15,0 0 16,0 0-1,0 0 1,0 0 0,0 0 62,-207 0-78,207 0 15,0 0 32,-26 0-15,-25 26-17,-1-26 16,26 0 1,-52 0-17,79 0-15,-1 0 16,26 26 187,0 0-140</inkml:trace>
</inkml:ink>
</file>

<file path=ppt/ink/ink51.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5:57:02.93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0,'33'0'406,"0"33"-406,-1-33 16,1 0 0,-1 0-1,1 0 1,-1 33 0,1-33-1,-1 0 63,1 0-62,0 0 0,-1 0 62,33 0-31,-32 0-32,32 0 16,-65 32-15,33-32 0,32 0 31,-33 33-32,33-33 16,-32 0 63,32 0-63,-32 0 32,-1 0-32,1 0-15,-1 0-16,1 0 15,-1 0 1,1 0-16,0 0 31,-1 0-31,1 0 47,-1 0 16,1 0 15,32 0-31,-32 0-47,-1 0 15,1 0-15,-1 0 16,1 0 15,-1 0-15,1 0 46,32 0 32,-32 0-63,-1 0-15,33 0-16,-32 0 16,-1 0-1,1 0-15,0 0 31,-1 0 1,1 0 77,-1 0-62,1 0-47,-1 0 31,1 0 0,-1 0 32,1 0-32,0 0-15,64 0-16,-64 32 15,-1-32 1,1 0 15,32 0 63,-32 0 0,32 0-63,-33 0 0,34 0-15,-34 0-16,33 0 31,-32 0-15,32 0 15,-33 0 63,34 0-32,-34 0-46,33 0 0,-32 0-1,32 0 79,-32 0 0,32 0-47,-33 0-32,1 0 1,32 0 31,-33 0-32,1 0 1,0 0 15,-1 0 16,1 0-16,-1 0 32,-32-32-48,33 32 64,-1 0-64,1 0 16,32 0-31,-32 0 16,32 0-16,-33 0 16,34 0-1,-34 0 32,33 0 141,0 0-188,0 0 15,-32 0-15,0 0 16,-1 0-16,1 0 94,-1 0-32,1 0-15,-1 0 16,1 0-17,0 0-30,32 0 15,-33 0-31,1 0 47,-1 0 31,1 0-15,-1 0-48,1 0 48,0 0-16,-1 0-16,1 0-15,-1 0 15,33 0-15,1 0-1,-34 0-15,1 0 16,-1 0-1,1 0 17,-1 0 30,34 0-46,-34 0-1,1 0 1,-1 0 15,1 0 63,32 0 0,-33 0-47,34 0-32,-34 0-15,1 0 16,-1 0 15,1 0 63,32 0-63,-32 0 16,-33-33-16,32 33 1,33 0-32,0 0 15,-32 0 48,32 0 62,-32-32-78,-1 32 62,1 0-31,-1 0-62,1 0 31,-1 0-47,1 0 15,0 0 16,-1 0 16,1 0-31,-1 0 62,1 0-62,-1 0 31,34 0-32,-34 0 1,33 0 93,-32 0 63,-1 0-47,66 0-109,-33 0-16,-32 0 62,-1 0-15,1 0 0,-1 0 0,1 0-47,0 0 15,-1 0 17,1 0-17,-1 0 126,1 0-94,-1 0-16,1 0-15,65 0-1,-66 0 1,1 0 15,-1 0 0,1 0 79,-1 0-48,1 0-46,0 0 0,-1 0-16,1 0 15,-1 0-15,1 0 16,32 0-1,33 0 1,-33 0 0,0 0-1,65 0-15,-65 0 16,33 0 0,-65 0-16,-1 32 15,1-32 1,-1 0 234,1 0-219,-1 0 0,1 0-15,-1 0-16,1 0 31,0 0 32,-1 0-32,1 0-15,32 0-1,-33 0-15,1 0 31,0 0-15,-1 0 31,33 0 94,-32 0-126,-1 0 1,1 0 15,0 0 78,-1 0 1,1 0-79,-1 0-31,1 0 16,-1 0-1,1 0 17,-1 33-1,1-33-16,0 0 64,-1 0-48,1 0-31,-1 0 15,1 32 17,32-32 140,-32 0-157,-1 0 95,1 0-79,32 33 16,0-33-32,-33 0 17,1 0-1,0 0 0,-1 0 0,33 0-15,-32 0 93,-1 0 1,1 0-95,32 0 1,-32 0 0,-1 0 30,1 0 17,-1 0-47,1 0-16,0 0 15,-1 0 1,1 0-1,-1 0 79,1 0 16,-1 0-79,33 0-16,1 0 1,-34 0 0,1 0 62,-1 0 0,1 0-16,32 0-30,-32 0-17,-1 0 1,1 0 93,-1 0-93,33 0 15,-32 0-31,-1 0 47,1 0 16,0 0 30,-1 0-46,1 0-47,-1 0 31,1 0-15,-1 0 15,66 0 32,-65 0-63,-1 0 15,1 0 1,-1 0 109,1 0-94,0 0 63,32 0-47,-33 0-47,1 0 31,-1 0-15,1 0-16,-1 0 31,1 0 0,0 0 1,-1 0 186,1 0-202,-1 0 0,1 0-16,-1 0 15,1 0-15,0 0 16,-1 0 15,1 0-15,-1 0 124,1 0-124,32 0 0,-33 0-1,1 0 16,-33 32 1,33-32 61,-1 0-77,1 0 47,-1 0 77,1 0-109,-1 0-15,34 0 0,-34 0-16,33 0 31,-32 0-31,-1 0 16,1 0-1,0 0 16,32 0 157,-33 0-188,1 0 16,-1 0-1,-64 0 1016,-1 0-1015,1 0 0,-33 0-16,-1 0 15,34 0 1,-1 0 15,1 0-31,-1 0 16,-32 0-1,32 0-15,-32 0 16,33 0-16,-33 0 16,-1 0-1,34 0-15,-1 0 16,1 0-16,-1 0 16,1 0-16,-1 0 15,-32 0 1,32 0 15,1 0-31,-1 0 31,1 0 16,-1 0-31,1 0 15,64 0 219,1 0-234,-1 0-1,1 0 1,-1 0 0,1 0-1,32 0 1,-32 0-16,-1 0 15,1 0 1,-1 0 15,33 0 1,-32-32-1,32 32 0,-32 0 0,32 0 1,-33 0-1,1 0-16,0 0 1,-1 0 0,1-33-1,-1 33 32,1 0-16,32 0-15,-32 0 0,-1 0-1,1 0 1,-1 0 62,1 0-15,-1 0-48,1 0 1,-1 0-16,1 0 15,0 0 1,-1 0 0,1 0 46,-1 0 32,1 0-78,-1 0-1,1 0-15,0 0 16,-1 0-16,33 0 15,-32 0 1,-1 0-16,1 0 16,-1 0 31,1 0-1,0 0-14,-1 0-1,1 0 0,-1 0 0,1 0-15,-1 0 47,1 0-32,0 0-16,-1 0 1,1 0 0,-1 0 15,1 0 0,-1 0-31,1 0 16,0 0-1,-1 0 64,-32-32-64,33 32 16,32 0 1,-33 0 30,33 0-46,-32 0-1,32 0 32,-32 0-31,-1 0 0,1 0-1,-1 0-15,34 0 31,-34-33-15,-32 1 15,65 32 1,-32 0-17,-1 0 48,1 0-16,-1 0-32,34 0 1,-34 0-1,33 0 1,-32 0 0,-1 0 15,1 0 0,0 0 16,32 0-47,-33 0 16,1 0 77,-1 0-61,1 0-17,32 0-15,-32 0 47,-1 0-16,1 0-31,-1 0 16,1 0-16,-1 0 16,1 0-1,0 0 32,-1 0 78,1 0-94,32 0 16,-33 0-47,1 0 32,0 0-17,-1 0 63,98 0 485,-65 32-563,-32-32 15,0 0 1,-1 0 0,1 0 46,32 0-46,-33 0-16,34 0 15,64 0-15,-65 0 16,33 0-16,-33 0 16,-33 0 31,33 0-16,1 0-16,-34 0-15,1 0 16,-1 0 62,1 0-62,-1 0-1,34 0-15,-1 0 16</inkml:trace>
</inkml:ink>
</file>

<file path=ppt/ink/ink52.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5:57:08.82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0,'66'33'219,"-34"-33"-188,33 0-15,-32 0-16,-1 0 15,1 0-15,0 0 16,32 0 0,-33 32-1,66-32 17,-66 0-1,1 0-16,0 0 17,-1 0-1,33 33-15,-32-33 30,-1 0-46,1 0 16,0 0 15,-1 0-31,33 0 32,-32 0-1,-1 0-16</inkml:trace>
</inkml:ink>
</file>

<file path=ppt/ink/ink53.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5:57:25.74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65 0,'33'0'312,"-1"0"-265,1 0-16,0 0 1,-1 0-17,1 0 1,-1 0 15,1 0 0,-1 0-15,1 0 0,-1 0-1,1 0-15,32 0 16,-32 0-1,-1 0 32,1 0-31,-1 0-16,1 0 31,0 0-15,-1 33-1,1-33 48,-1 0-32,1 0-31,32 0 63,-33 0-1,1 0-15,0 0-31,-1 0-1,1 0 63,-1 0-62,1 0 31,-1 0-47,1 0 16,0 0 30,-1 0-30,1 0 15,-1 0 1,33 0-1,-32 0 0,32 0 78,-32 0-77,32 0-17,-33 0 32,1 0-31,-1 0-1,1 0 1,0 0 15,-1 0 32,1 0-1,-1 0-46,1 0 15,-1 0 16,1 0-16,0 0-15,-1 0 15,1 0-15,-1-33-1,1 33 17,-1 0 30,1-32 16,-1 32-15,1 0-16,0 0 0,32 0-16,-33 0 125,33 0 0,-32 0-62,32 0-78,-32 0 15,-1 0 78,1 0-62,-1 0 16,1 0 46,0 0-93,-1 0 15,1 0-15,-1 0-1,1 0 32,-1 0-31,1 0 15,-1 0 125,1 0-125,0 0-15,-1 0 0,1 0-1,-1 0 1,1 0 0,-1 0-1,1 0 16,0 0 1,-1 0-17,1 0 32,-1 0 0,1 0 0,-1 0 0,33 0-16,-32 0 16,32 0 47,-32 0 15,-1 0-78,1 0 1,-1 0-17,1 0 16,0 0-15,-1 0 15,1 0 1,-1 0-1,1 0-16,-1 0 48,1 0-47,0 0-1,-1 0 48,1 0-32,-1 0 16,1 0-32,-1 0 17,1 0 15,-1 0-32,1 0-15,0 0 47,-1 0-47,1 0 16,-1 0-1,1 0 1,-1 0 0,1 0 15,0 0 125,-1 0-62,1 0-79,-1 0 1,1 0 15,-1 32-31,1-32 16,-1 0 0,34 0-1,-34 0-15,1 33 16,-1-33-1,1 0 17,-1 0-1,1 0 47,0 0 0,32 0-47,-33 0 1,33 0-17,-32 0 1,32 0 93,-32 0 1,32 0-79,-33 0-15,1 0-16,-1 0 15,1 0-15,32 0 16,-32 0-1,-1 0 17,1 0-17,-1 0-15,1 0 203,0 0-156,-1 0 47,1 0-47,-1 0-31,1 0-1,32 0 1,-33 0-1,1 0-15,0 0 16,-1 0 0,1 0 15,-1 0 47,1 0 16,-1 0-94,1 0 15,32 0 1,0 0 0,0 0-16,-32 0 15,32 0 1,-32 0-16,-1 0 16,1 0-16,-1 0 15,1 0 16,-1 0 16,1 0 78,32 0-78,-32 0-16,32 0-15,-33 0-16,34 0 16,-34 0-16,1 0 31,-1 0 0,1 0 47,-1 0-62,1 0 15,-1 0 0,34 0 1,-34 0-1,33 0-15,-32-33 15,32 33 16,-32 0-16,32 0 16,-33 0-32,1 0 17,-1 0-17,1 0 1,32 0 0,-32 0-16,-1 0 15,1 0 1,-1 0-1,1 0 1,-1 0 0,1 0-16,0 0 15,-1 0 1,1 0 0,-1 0-16,1 0 15,-1 0 1,1 0-1,0 0 1,-1 0 31,1 0-16,-1 0 16,1 0 62,-1 0-77,1 0-17,-1 0-15,1 0 16,0 0-16,-1 0 16,1 0-1,-1 0 16,1 0 32,-1 0-32,1 0 0,0 0-15,-1 0 0,1 0-1,-1 0 32,33 0-47,-32 0 47,0 0-47,-1 33 16,1-33 31,-1 0-16,1 0 0,-1 0 0,1 0 1,-1 0-17,1 0 1,0 0-16,-1 0 31,33 0 63,-32 0 15,32 0-31,-32 0-15,32 0-48,-33 0 1,33 0-16,-32 0 16,-1 0-1,1 0 1,0 0 62,32 0 16,-33 0-63,33 0-31,-32 0 31,32 0-15,-32 0 15,32 0 47,-33 0-31,34 0 0,-34 0-16,1 0 1,-1 0-17,1 0 1,-1 0 31,1 0 31,-1 0-47,1 0-31,0 0 31,-1 0-15,1 0 0,-1 0-1,1 0 1,-1 0-1,1 0 1,0 0 15,-1 0 16,1 0-16,64 0 32,-64 0-47,32 0-16,33 0 15,-33 0-15,65 0 16,-32 0-16,65 0 15,-66 0 1,1 0-16,-33 0 16,-32 0-16,-1 0 390,1 0-374,-1 0 0,1 0 15,32 0-16,0 0-15,-32 0 16,-1 0-16,1 0 16,32 0-16,-32 0 15,-1 0 1,1 0 0,-1 0 77,1 0-46,-1 0-31,1 0 31,0 0-47,-1 0 15,1 0 1,-1 0-16,1 0 16,-1 0-1,34 0 1,-34 32-1,1-32 17,-1 0-17,1 0 48,-1 0-48,1 0 1,32 0 0,-32 0-1,-1 0 1,33 33 0,-32-33 30,-1 0-30,1 0 0,0 0 15,-33 33-31,32-33 16,1 0-1,-1 0-15,1 0 16,-1 0 15,33 32 0,-32-32 1,0 0-1,-1 0-16,1 0 48,-1 0-47,1 0-1,-1 0 16,1 0-31,0 0 16,32 0 0,-33 0-1,33 0 1,-32 0-16,0 0 31,-1 0-15,1 33-16,-1-33 94,1 0-79,-1 0 32,1 0-16,32 0-15,-32 0 0,-1 0-1,1 0-15,-1 0 31,33 0 1,-32 0 30,32 0 16,-32 0-78,-1 0 16,1 0 0,-1 0-1,33 0 1,-32 0 15,-66 0 750,1 0-734,-1 0 0,1 0 47,-1 0-63,1 0 32,-1 0 46,1 0-62,-1 0-32,0 0 48,1 0-1,-1 0-15,1 0-31,-1 0 15,1 0 16,-1 0 0,33-33 15,-33 33-46,1 0 47,-33 0-17,65-32-30,-33 32 31,1 0 31,-33 0-62,65-33-1,-66 33 17,34 0-1,-33 0-31,32 0 15,1 0 1,-1 0 0,0 0-1,-32 0 17,33-65-1,-1 65 16,1 0-32,64 0 267,1 0-267,-1 0 1,1 0-16,-1 0 15,1 0 1,0 0 0,-1 0-1,1 0 1,-1 0-16,33 0 31,1 0-15,-34 0-1,33 0 1,-32 0 15,-1 0-15,1 0 0,-1 0 15,1 0-16,0 0 1,-1 0 15,1 0-15,-1 0-16,1 0 62,-1 0-46,1 0 15,0 0-15,-1 0 0,1 0-1,-1 0 1,1 0-1,-1 0 17,33 0-1,-32 0-15,32 0 15,-32 0 16,-1 0 0,1 0-32,-1 0-15,1 0 16,0 0-1,-1 0-15,1 0 16,-1 0-16,1 0 16,-1 0 15,1 0-15,0 0 15,-1 0 31,1 0-46,-1 0 15,1 0-15,-1 0-16,33 0 47,-32 0-47,0 0 15,-1 0 1,1 0 15,-1 0 16,1 0-31,-1 0 15</inkml:trace>
</inkml:ink>
</file>

<file path=ppt/ink/ink54.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5:57:48.75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15012 186 0,'-33'0'188,"1"0"-188,-1 0 15,0 0 1,1 0 15,-1 0-15,1 0-1,-1 0 32,1 0 0,-1 0 0,0 0-16,1 0 32,-1 0-48,1 0 1,-1 0 15,1-33-15,-1 33 0,0 0 15,-32 0 0,33 0 0,-1 0-15,1 0 15,-1 0-15,33-32-16,-32 32 15,-34 0 17,34 0-17,-1-33 1,1 33 0,-1 0-1,1 0 1,-1 0 15,0 0-15,1 0-1,-1 0 32,1 0-31,-1 0-1,1 0 1,-1 0 0,1 0 15,-1 0-31,0 0 16,1 0 15,-1 0-16,1 0 1,-1 0 0,-32 0 15,32 0 16,-32 0-16,33 0 0,-1 0-15,1 0 0,-1 0-1,0 0 16,1 0-31,-1 0 32,1 0-17,-1 0 17,1 0-1,-1 0-31,1 0 15,-1 0 1,0 0-16,1 0 16,-33 0 15,32 0-15,1 0 15,-1 0-16,0 0-15,1 0 32,-1 0-17,1 0 1,-1 0 46,1 0-46,-1 0 0,1 0-1,-1 0-15,0 0 32,1 0-32,-1 0 15,1 0 16,-33 0-15,32 0 15,-32 0 16,32 0-16,1 0-15,-1 0 0,1 0-1,-1 0 17,0 0-17,1 0 1,-1 0-1,1 0 1,-1 0 15,1 0-15,-1 0-16,1 0 31,-1 0-15,0 0-16,1 0 31,-1 0-31,1 0 16,-1 0 31,1 0-47,-1 0 15,0 0 16,1 0-15,-1 0 31,1 0-47,-1 0 16,1 0 15,-1 0-16,1 0-15,-1 0 16,0 0 0,1 0-16,-1 0 15,1 0-15,-33 0 16,32 0 0,-32 0-1,32 0 1,1 0-16,-1 0 15,-65 0-15,66 0 16,-33 0-16,32 0 16,-32 0-16,33 0 15,-1 0 1,0 0 0,1 0-1,-1 0 16,1 0-15,-1 0 0,-32 0 15,32 0-31,-32 0 16,33 0 30,-1 0-30,-32 0 0,0-32-1,32 32 1,1 0-16,-1 0 16,1 0-1,-1 0 1,1 0-1,-1 0-15,-32 0 32,32 0-32,-32 0 15,0 0-15,-33 0 16,33 0-16,-32 0 16,-1 0-16,65 0 15,-64 0-15,64 0 16,0 0-1,1 0 1,-1 0 15,1 0-15,-1 0 62,1 0-15,-1 0-32,1 0 16,-34 0 15,34 0-46,-33 0-1,32 0 1,-32 0 15,32 0-15,-32 0 31,33 0 0,-33 0-32,32 0 17,0 0-1,1 0-31,-1 0 15,1 0 17,-1 0-17,1 0 1,-1 0 0,1 0-16,-1 0 31,0 0-16,1 0 17,-1 0 15,1 0-47,-1 0 15,1 0 16,-1 0-31,0 0 16,1 0 15,-1 0-31,1 0 32,-1 0-17,1 0 1,-1 0-1,1 0 1,-1 0-16,0 0 16,-32 0-1,33 0 1,-1 0 0,1 0-16,-1 0 31,-32 0 16,32 0 31,-32 0-31,33 0-16,-1 0-15,0 0-1,1 0 1,-1 0-1,1 0 1,-1 0 15,1 0 32,64 0 359,1 0-391,32 0 0,-33 0-15,1 0-1,0 32 1,-1-32 0,33 0-16,-32 0 15,32 0 17,-32 0-1,-1 0-16,1 0 1,-1 0 15,1 0-15,-1 0-16,1 0 31,0 0-15,-1 0-1,1 0 17,-1 0-17,1 0 1,-1 0 0,1 0-1,-1 0 1,1 0 31,0 0-16,-1 0 0,1 0-15,-1 0-16,1 0 31,-1 0-31,1 0 16,32 0-1,-32 0-15,32 0 16,-33 0 0,1 0-1,-1 0 1,1 0-16,0 0 15,-1 0 1,1 0-16,-1 0 16,-32-32-16,33 32 15,-1 0-15,1 0 16,0 0 0,-1 0-16,1 0 46,32 0-30,-33 0 0,1 0-1,0 0-15,-1 0 16,1 0-16,-1 0 16,1 0-16,-1 0 15,1 0-15,-1 0 16,34 0 15,-34 0-15,33 0 15,-32 0 16,32 0-16,-32 0 16,-99 32 203,34-32-234,-1 0-16,-32 0 46,33 0 1,-1 0-15,0 0-17,1 0 16,-1 0-31,1 0 16,-1 0 0,1 0-1,-1 0 1,1 0-16,-1 0 16,-32 0-16,0 0 15,32 0 1,-32 0-1,32 0 1,-32 0-16,0 0 16,33 0-1,-1 0-15,0 0 16,-32 0-16,33 0 16,-1 0-16,1 0 15,-1 0 16,1 0-15,-1 0-16,33-32 16,-33 32-16,1 0 15,-1 0-15,1 0 16,-1 0 0,1 0-16,-1 0 15,0 0 16,1-33-31,-1 33 16,-32 0 15,33 0-15,-1 0 0,1 0-1,-34 0 1,34 0-16,-1 0 15,1 0 1,-1 0-16,1 0 16,-1 0 15,0 0-31,1 0 31,-1 0-31,1 0 16,-1 0 15,1 0-31,-1 0 31,0 0-31,1 0 32,-1 0-1,1 0-16,-1 0-15,1 0 32,-33 0-1,32 0-15,-32 0 15,32 0-16,1 0 17,-1 0-17,1 0 1,-1 0 0,0 0-1,1 0 1,-1 0-1,-32 33-15,33-33 47,-1 0-47,1 32 16,-1-32 15,0 33-31,1-33 31,-1 0 1,1 0-1,-1 0 16,1 0-32,-1 0 32,0 0 31,1 0-62,-1 0 15,1 0 1,-1 0-17,1 0 1,-1 0 15,0 0-15,1 0-1,-1 0 17,1 0-17,-33 0 16,32 0-15,1 0-16,-1 0 31,0 0-15,1 0 0,-1 0-1,1 0 1,-1 0-1,-32 0 1,32 0 15,1 0 1,-1 0-32,1 0 31,-1 0 0,1 0 16,-1 0-31,1 0-1,-1 0-15,0 0 16,1 0-1,-1 0-15,1 0 16,-33 0-16,32 0 16,-32 0 15,32 0-15,-32 0 15,33 0-16,-1 0 17,0 0-1,1 0-15,-1 0-1,1 0 1,-1 0-1,1 0 1,-1 0 0,1 0-1,-1 0 1,0 0-16,-32 0 31,33 0-31,-33 0 16,-1 0-1,34 0 1,-1 0-16,1 0 16,-1 0-1,1 0 1,-1 0-16,1 0 16,-1 0-16,0 0 15,-32 0 1,33 0-1,-1 0-15,1 0 16,-34 0 0,34 0-16,-1 0 31,1 0-31,-1 0 16,1 0-16,-1 0 15,0 0 1,-32 0-1,33 0-15,-1 0 16,1 0-16,-33 0 16,-1 0-1,34 0-15,-33 0 16,32 0 0,-32 0-1,0 0-15,0 0 16,0 0-16,32 0 15,1 0-15,-34 0 16,34 0 0,-33 0 15,32 0-15,1 0 15,-1 0-16,0 0 1,1 0 15,-1 0-15,1 0-16,-1 0 16,-32 0-1,32 0 16,-32-33-31,0 33 32,33 0-17,-33 0 1,32 0 0,-32 0-16,32 0 15,1 0-15,-33 0 16,32-32-1,-32 32-15,-33 0 16,33 0 0,0 0-1,32 0-15,1 0 16,-33-33-16,32 33 47,1 0-32,-1 0 1,0 0 0,1 0 31,-1 0-1,1 0-14,-1 0-17,-32 0 17,32 0-1,-32 0 0,33 0 0,-1 0 1,1 0-17,-1 0 1,-32 0 31,32 0-16,1 0-15,-1 0-1,1 0 1,-1 0-1,1 0 1,64 33 343,1-33-312,-1 0 63,1 32-79,-1-32 0,1 0 16,0 0 0,-1 0-31,1 33 15,-1-33 16,1 0-16,64 32 0,-64-32 16,0 0-31,-1 0-16,1 0 31,-1 0-31,1 0 16,-1 0-1,1 0-15,0 0 16,-1 0-1,33 0-15,-32 0 32,-1 0-32,1 0 15,0 0 1,32 0 0,-33 0-1,1 0 1,-1 0-16,33 0 31,-32 0-31,0 0 31,-1 0-31,1 0 16,-1 0 0,1 0-1,-1 0 1,1 0 15,0 0-15,-1 0 15,33 0 0,-32 0 0,32 0-15,-33 0 15,1 0-15,0 0 0,-1 33-16,1-33 46,-1 0-46,1 0 16,-1 0 0,1 0-1,0 0-15,-1 0 16,1 0-16,32 0 16,-33 0-1,1 0-15,32 0 16,0 0-16,-32 0 15,-1 0-15,33 0 16,-32 0-16,0 0 16,-1 0-16,66 32 15,-66-32-15,34 0 16,-34 66 0,1-66-1,-1 0 1,33 0 15,-65 32 0,33-32-15</inkml:trace>
</inkml:ink>
</file>

<file path=ppt/ink/ink55.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5:58:51.95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23348 1856 0,'0'-33'16,"-65"33"171,32 0-171,1 0-16,-1 0 15,1 0-15,-1 0 32,1 0-32,-1 0 15,1 0 1,-1 0-1,0 0 1,1 0 15,-1 0-31,1 0 16,-33 0-16,32 0 16,-32 0-1,32 0-15,-32 0 16,33 0 15,-33 0-31,32 0 16,-32 0-1,32 0 17,-32 0-17,33 0 16,-1 0-15,0 0 15,1 0-31,-1 0 47,1 0-16,-1 0 1,1 0-17,-1 0 1,0 0 0,1 0-1,-1 0 1,1 0-1,-1 0-15,1 0 16,-1 0 0,1 0-16,-1 0 15,-32 0 1,32 0 0,1 0-16,-1 0 31,1 0-31,-1 0 31,0 0-15,1 0-1,-1 0 1,1 0-16,-1 0 16,-64 0-16,64 0 15,-32 0 1,32 0-1,1 0 1,-1 0-16,1 0 16,-66 0-16,65 0 15,1 0 1,-33 0 0,32 0-16,0 0 15,1 0 1,-1 0-1,-32 0 1,0 0 0,33 0-1,-1 33 1,0-33-16,-32 0 16,33 0-1,-1 0 1,1 0-1,-34 32-15,34-32 32,-1 0-32,1 0 15,-1 0 1,1 0 0,-1 0-1,1 0-15,-1 0 16,0 0-1,1 0 1,-1 0-16,1 0 47,-1 0-47,1 0 16,-1 0-1,0 0 1,1 0-1,-1 0 1,1 0 0,-1 0-1,1 0-15,-1 0 16,0 0 0,-32 0-1,33 0 1,-33 0-1,32 0 1,-65 0-16,66 0 16,-1 0-16,1 0 15,-1 0 1,1 0-16,-1 0 16,0 0-1,-32 0-15,33 0 16,-33 0-1,65-32 1,-33 32 0,1 0-1,-1 0-15,0 0 32,1 0-32,-1 0 15,1 0 16,-1 0-31,-32 0 16,32 0 0,1 0-16,-1-33 15,1 33 1,-1 0-16,1 0 16,-1 0-1,0 0-15,1 0 16,-1 0-1,1-32-15,-1 32 16,1 0 0,-33 0-16,-1 0 15,34 0 1,-33 0-16,32 0 16,-32 0-1,32 0 1,-32 0-16,33-33 15,-33 33 1,32 0 15,-32 0-15,32-32 0,-32 32 15,33 0-16,-1 0 1,1 0 0,-1-33-16,0 33 31,1 0-31,-1-33 16,-32 33-1,33 0-15,-34 0 16,34 0-1,-33 0 1,32 0-16,1 0 16,-1 0-16,1 0 31,-34 0 0,34 0-15,-33 0-1,32 0 17,-32 0 15,65 33 343,65 0-374,-32-33-1,32 32 1,-33-32-16,34 0 16,-34 0-1,66 0-15,-66 0 16,1 0 0,-1 0-1,34 0-15,-1 33 16,-33-33-1,1 0-15,-1 0 16,34 0-16,-34 0 16,33 0-1,-32 0-15,-1 0 16,1 0 0,0 32-1,-1-32-15,1 0 16,-1 0-16,1 33 15,-1-33 1,1 0 0,32 0-1,-32 0-15,-1 0 16,1 0-16,-1 32 16,1-32-16,-1 0 15,1 0 1,0 0 15,-33 33-31,32-33 16,1 0 15,-1 0 0,1 0-15,-1 0-1,1 0 1,-1 0 0,1 0 15,0 0-31,-1 0 16,1 0-1,32 0 1,-65 33 281,-65-33-297,-33 0 15,33 0-15,32 0 16,-32 0-16,-32 0 16,-1 0-16,-32 0 15,32 0-15,0 0 16,1 0-16,-1 0 15,65 0-15,-64 0 16,31 0-16,34 0 16,-33 0-16,32 0 15,1 0 1,-1 0-16,0 0 31,1 0-15,-1 0-16,1 0 15,-1 0 1,1 0-16,-33 65 16,32-65-1,0 0 1,1 0-16,-33 0 16,32 0-16,-32 0 15,32 0 1,1 0-1,-1 0 1,1 0-16,-33 0 16,32 0-1,-32 0-15,32 0 16,-32 0 0,33 0-1,-1 0-15,1 0 16,-1 0-16,-32 0 15,32 0-15,1 0 16,-1 0-16,1 0 16,-1 0-1,-32 0 1,32 0 15,1 0-31,-1 0 16,1 0-16,-1 0 15,1 0-15,-1 0 16,-32 0-16,32 0 16,-32 0-16,33 0 15,-34 0 1,34 0 0,-1 0 15,1 0-31,-1 0 15,1 0 17,-1 0-32,1 0 15,-1 0 1,0 0 0,1 0-1,-1 0-15,1 0 31,-1 0-15,1 0-16,-1 0 16,0 0-16,-32 0 15,33 0 1,-1-33-16,1 33 16,-1 0-1,0 0-15,1 0 16,-33-32-1,32 32 1,-32 0 0,0 0-16,0-33 15,-33 33 1,66 0-16,-34-33 16,1 33-16,0 0 15,33 0-15,-33 0 16,32 0-16,0 0 15,-32-65-15,33 65 47,-1 0-31,1 0 0,-1 0-1,0 0 1,1 0-1,-1 0-15,-32 0 16,33 0 0,-34 0-1,34 0-15,-33 0 16,0 0-16,0 0 16,32 0-1,-32-32 1,32 32-16,-32 0 15,33 0 1,-34 0-16,34 0 16,-1 0-16,1 0 15,-1 0-15,-32 0 16,33 0-16,-34 0 16,34 0-16,-33 0 15,0 0-15,-33 0 16,33 0-16,32 0 15,1 0-15,-34 0 16,34 0-16,-33 0 16,32 0-1,-32 0-15,0 0 16,0 0-16,32 0 16,1 0-1,-1 0-15,1 0 16,-34 0-1,34 0 1,-33 0 0,0 0-1,-33 0-15,33 0 16,0 0-16,0 0 16,32 0-16,-32 0 15,32 0 1,1 0 15,-1 0-31,1 0 16,-1 0-1,0 0-15,1 0 16,-1 0 0,1 0 15,97 0 219,-33 0-250,34 0 15,-34 0-15,33 0 16,66 0-16,64 0 16,-65 0-16,-32 0 15,-33 0-15,65 0 16,-32 0-16,32 0 16,-65 0-1,0 0-15,66 0 16,-34 0-16,1 0 15,-65 0-15,32 0 16,33 0-16,-33 0 16,32 0-1,-32 0 1,-32 0-16,32 0 16,-32 0-1,-1 0-15,1 0 16,-1 0-16,1 0 15,0 0-15,-1 0 16,1 0 0,-1 0-16,66 0 15,-33 0-15,65 0 16,-32 0-16,32 0 16,1 0-16,-1 0 15,-33 0-15,-64 0 16,0 0-16,-1 0 15,-64 0 235,-1 0-234,-32 32-16,0-32 16,0 0-1,32 0 1,-65 33 0,66-33-16,-33 0 15,32 0-15,-65 32 16,66-32-1,-33 0-15,-33 0 16,65 0-16,-64 0 16,-1 66-16,66-66 15,-34 0-15,34 0 16,-1 0-16,1 0 16,-1 0-16,1 0 15,-34 0 1,34 0-16,-1 0 31,1 0-15,-1 0-16,-32 0 15,33 0 1,-34 0-16,34 0 16,-33 0-16,32 0 15,-65 0-15,33 0 16,0 0-16,33 0 15,-34 0 1,34 0 0,-1 0-16,1 0 15,-1 0-15,-32 0 16,0 32 0,32-32-1,1 0 1,-1 0-1,1 0-15,-1 0 16,1 0-16,-1 0 16,-32 0-16,0 33 15,0-1-15,0-32 16,-1 0-16,34 0 16,-1 0-16,1 0 15,-1 0-15,1 0 16,-1 0-16,0 0 15,-32 33-15,0-33 16,-33 0-16,33 0 16,0 0-16,0 0 15,33 0-15,-34 0 16,34 0-16,-1 0 16,1 0-1,-1 0-15,1 0 16,-1 0-16,0 0 15,1 0-15,-33 0 16,32 0-16,-32 0 31,33 0-31,-34 0 16,34 0 0,-33 0-1,32 0 1,-32 0-1,32 0 1,-32 0-16,33 0 16,-1 0-16,1 0 15,-1 0-15,-32 0 16,32 0 0,1 0-1,-1 0-15,1 0 16,-1 0-16,-32 0 15,32 0-15,-32 0 16,33 0-16,-33 0 16,-1 0-1,1 0-15,33 0 16,-33 0-16,-33 0 16,65 0 15,1 0-31,-1 0 15,1 0-15,-1 0 16,-32 0 0,0 0-1,0 0-15,0 0 16,32 0 0,0 0-1,-32 0-15,0 0 31,33 0-31,-33 0 16,32 0 0,-32 0-16,32 0 15,-32 0 1,0 0 0,32 0-1,1 0-15,-33 0 16,0 0-16,0 0 15,32 0-15,-32 0 16,32 0-16,1 0 16,-1 0-1,1 0-15,-1 0 16,-65 0 0,66-33-1,-33 33 1,-1 0-1,34 0 1,-1 0 0,-32-32-1,98-1 188,-1 33-203,1 0 16,-1 0-16,34 0 16,-1-32-1,32 32-15,1 0 16,-33-33-16,66 0 16,31 33-16,1-32 15,-33 32-15,1-33 16,97 33-16,-98 0 15,0-32-15,33 32 16,97 0-16,1 0 16,65 0-16,-66 0 15,-32 0-15,-98 0 16,98 0-16,-163 0 16,33 0-16,-65 0 15,32 0-15,32 0 16,-31 0-16,-1 0 15,32 0-15,-31-33 16,31 33-16,1 0 16,-33-32-16,0 32 15,33 0-15,-33-33 16,-32 33-16,-1 0 16,1 0-16,32 0 15,-33 0-15,66 0 16,-65-33-1,-1 33-15,-129 0 157,-66 33-157,65-33 15,-32 33-15,32-33 16,-97 0-16,-66 0 16,-32 0-16,0 0 15,-33 0-15,33 0 16,0 0-16,-32 0 15,97 0-15,-33 0 16,131 0-16,65 0 16,-98 32-16,33-32 15,-98 0-15,97 0 16,1 0 0,98 0-16,-66 0 15,33 0-15,-33 0 16,0 0-16,1 0 15,-34 0-15,-31 0 16,31 0-16,-97 0 16,131 0-16,-33 0 15,-1 0-15,66 0 16,33 0-16,-1 0 16,0 0-16,-64 0 15,64 0-15,-32 0 16,0 0-16,32 0 15,1 0-15,-1 0 16,-32 0 0,33 0-1,-1 33 17,33-1 108,130-32-140,33 0 16,0 0-16,0 0 15,0 0-15,-66 0 16,-64 0-16,-1 0 16,1 0-16,-33 33 187,-98-33-171,33 0-1,0 0-15,0 0 16,32 0-16,-32 0 16,33 0-16,-1 0 15,-32 32-15,32-32 16,-32 0-16,33 0 16,-34 0-16,34 0 15,-66 33 1,33-33-1,0 0-15,0 33 16,-65-33-16,64 0 16,-31 0-16,-1 0 15,0 0-15,33 0 16,-32 0-16,-1 0 16,0 0-16,-32 0 15,65 0-15,0 0 16,0 0-16,-1 0 15,34 0-15,-33 0 16,32 0-16,-32 0 16,32 0-1,-32 0 1,33 0 15,32-33-31,-65 33 16,32 0-1,1 0 17,-1 0-32,0-33 15,-32 33 1,33 0-16,-33 0 16,32 0-1,0-32-15,1 32 16,-1 0 15,-32 0-15,33 0 15,-34 0 0,34 0-15,-33 0-1,32 0-15,-32 0 16,33 0-16,-34 0 16,1 0-1,-32 0-15,31 0 16,34 0-16,-66 0 16,66 0-16,-1 0 15,-32 0-15,32 0 16,1 0-16,-33 0 15,32 0-15,-32 0 16,32 0-16,1 0 16,-1 0-16,1 0 15,-1 0 1,1 0 0,-1 0-1,0 0-15,1 0 31,-33 0 1,32 0-17,-32 0-15,33 0 16,-1 0-16,-65 0 16,33 0-1,33 0-15,-1 0 31,-32 0-31,32 0 63,1 0-32,-1 0 0,1 0 1,-33 0-32,32 0 15,0 0 1,1 0-16,-1 0 31,1 0 0,-1 0-31,1 0 32,-1 0-32,0 0 47,1 0-32,-1 0-15,1 0 31,-1 0-15,1 0 0,-1 0 15,0 0 16,1 0-32,-33 0 1,32 0 0,1 0-16,-1 0 15,1 0-15,-1 0 16,0 0 0,1 0-1,64 0 423,1 0-438,32 0 15,0 0-15,-32 0 16,32 0-16,-33 0 16,66 0-1,0 0-15,-66 0 16,66 0-16,-65 32 15,32-32-15,-33 0 16,34 0-16,-1 0 16,-33 0-16,33 33 15,0 0-15,-32-33 16,32 0 0,-32 0-16,-1 0 15,33 0-15,1 32 16,-34-32-1,33 0-15,-32 33 16,-1-33-16,33 0 16,-32 0-16,65 0 15,-33 32 1,0-32 0,0 0-1,-32 0-15,32 0 16,0 0-16,33 33 15,-1-33-15,34 32 16,-99-32-16,66 0 16,32 0-16,-65 0 15,33 65-15,-66-65 16,1 0-16,0 33 16,-1-33-1,1 0 1,-1 0-16,1 0 15,-1 0-15,1 0 16,0 0-16,-1 0 16,33 0-16,0 0 15,-65 33-15,33-33 16,0 0-16,-1 0 16,33 0-16,-32 32 31,-33-64 188,-65-34-204,32 34 1,1-1-1,-1 1-15,-32-1 16,65 1 0,-33 32-1,-32-33-15,33 33 16,-34 0 0,1-32-16,33 32 15,-33 0 1,-33 0-16,0 0 15,-32 0-15,32 0 16,33 0-16,0 0 16,32 0-16,-32 0 15,0 0-15,0 0 16,33 0-16,-34 0 16,34 0-16,-66 0 15,-32 0-15,32 0 16,-65 0-16,1 0 15,64 0-15,65 0 16,-32 0-16,33 0 16,-34 0-16,34 0 15,-1-33 1,1 33-16,-1 0 16,-32-33-1,33 33 1,-34 0-16,34-32 15,-1 32-15,1 0 16,-1 0-16,1 0 16,-1 0-16,0 0 31,1-33-15,32 1 15,-33 32-31,1-33 15,-1 33 17,33-32-17,-32 32 1,-1 0 0,0-33-16,33 0 31,-32 33-16,-1-32 1,1 32 15,32-33-15,-33 1 0,1 32-1,32-33 16,-65 33 1,32-32-17,0 32 17,1 0-17,32-33 16,98 33 516,-33 0-531,-33 0-16,33 0 16,-32 0-16,-1 0 15,1 0 1,0 0-1,-1 0 17,1 0-17,-1 0 1,1 0-16,-1 0 16,34 33-1,-1-33 1,-33 0-1,33 0-15,-32 0 16,65 0 0,-33 0-1,-33 0-15,33 0 16,-32 0-16,32 0 16,-32 0-1,-1 0-15,1 0 16,-1 0-16,1 0 15,0 0-15,-1 0 32,1 0-32,32 0 15,-33 0 1,1 0-16,-1 0 16,34 0-1,-34 0-15,33 0 16,0 0-16,-32 0 15,32 0-15,-32 0 16,32 0-16,0 0 16,-32 0-16,64 0 15,-64 0-15,32 0 16,0 0-16,-32 0 16,32 0-16,0 0 15,-33 0-15,1 0 16,0 0-16,-1 0 15,33 0-15,0 0 16,0 0-16,-32 0 16,32 0-16,-32 0 15,64 0-15,-64 0 16,65 0-16,-1 0 16,-64 0-16,32 0 15,-32 0 1,-1 0-1,1 0-15,-1 0 16,66 0 0,-65 0-1,32 0 1,-33 0-16,33 0 16,-32 0-16,65 0 15,-66 0-15,33 0 16,0 0-1,-32 0 1,0 0 0,-1 0-16,1 0 15,-1 0-15,1 0 16,32 0-16,-32 0 16,32 0-1,-33 0-15,1 0 16,-1 0-16,66 0 15,-65 0-15,32 0 16,-33 0-16,1 0 16,-1 0-16,1 0 15,0 0 1,-1 0 0,1 0-16,32 0 15,0 0-15,0 0 16,-32 0-1,-1 0 1,33 0-16,-32 0 16,32 0-16,-32 0 15,64 0-15,-32 0 16,-32 0-16,32 0 16,-32 0-16,64 0 15,-64 32 1,32-32-16,-32 0 15,32 0 1,-33 0-16,1 0 16,32 0-16,-32 0 15,-1 0-15,1 0 16,64 0-16,-64 0 16,32 0-1,-32 0 1,-1 0 78,-32 33-48,65-33-46,0 0 16,66 0-16,129 0 16,66 0-16,162 0 15,-97 0-15,0 0 16,-65 0-16,-66 0 16,-162 0-16,-1 0 15,-64 0 1,0 0 46,-1 0-30,1 0-17,-1 0 1,33 0-1,-32 0 1,32 0-16,0 0 16,0 0-16,33 0 15,-65 0-15,64 0 16,1 0-16,0 0 16,-33 0-16,32 0 15,-64 0-15,0 0 16,-1 0-16,1 0 31,-1 0-15,1 0-1,-1 0 1,34 0-16,-34 0 16,66 0-1,-33 0 1,0 0-16,33 0 15,32 0-15,33-33 16,97 33-16,-32-65 16,-97 65-16,-1 0 15,0 0 1,33 0-16,97 0 16,1 0-16,65-32 15,-66 32-15,-97 0 16,-33 0-16,-32 0 15,0 0-15,-1 0 16,1 0-16,0 0 16,-1 0-1,-32 0 1,1 0-16,31 0 16,-64 0-16,32-33 15,-32 33-15,-1 0 16,33 0-16,0 0 15,-32 0 1,32 0-16,0-33 16,0 33-16,-32 0 15,32 0-15,65 0 16,-97 0-16,32 0 16,-33 0-16,34 0 15,31 0-15,-32 0 16,-32 0-16,0 0 15,32 0 1,32 0-16,1 0 16,-33 0-1,0 0 1,33 0 0,0 0-16,-1-32 15,-64 32-15,32 0 16,0 0-16,0 0 15,-32 0-15,32 0 16,-32 0-16,64 0 16,-32 0-16,1 0 15,64 0-15,-32 0 16,32 0-16,-98 0 16,1 0-16,-1 0 15,1 0 1,0 0-16,32 0 15,32 0 1,1 0 0,-65 0-16,32 0 15,0 0-15,-33 0 16,34 0 0,-34 0-1,1 0-15,-1 0 31,-64 0 110,-99 0-141,99 32 16,-66 34-16,1-66 15,-66 0-15,0 32 16,33-32-16,-98 0 16,-33 0-16,1 0 15,97 0-15,65 0 16,33 33-16,-33-33 15,33 65-15,33-65 16,-66 0-16,65 0 16,1 0-16,-66 0 15,0 0 1,1 0-16,32 32 16,-33 1-16,0-33 15,1 0-15,31 0 16,-31 0-16,-1 0 15,65 32-15,-32-32 16,33 0-16,-33 0 16,32 0-16,-65 0 15,33 0-15,-32 0 16,-34 0-16,1 33 16,32-33-16,1 0 15,64 0-15,-32 0 16,0 0-16,0 0 15,32 0-15,1 0 16,-1 0-16,0 0 16,1 0-16,-1 0 15,1 33-15,-1-33 16,1 0-16,-1 0 16,1 0-1,64 0 141,33-33-140,0 33-16,0 0 16,1 0-16,31 0 15,34 0-15,-1-33 16,0 33-16,-32-32 16,65-33-16,-33 65 15,-32-33-15,-33 33 16,32 0-16,1 0 15,32 0-15,98 0 16,130 0-16,-64 0 16,-34 0-16,1 0 15,-66 0-15,-130 0 16,0 0-16,-32 0 16,32 0-1,-33 0-15,66 0 16,-65 0-1,32 0-15,-33 0 16,66 0-16,-33 0 16,-32 0-1,-1 0-15,1 0 16,-1 0-16,1 0 16,0 0-1,32 0 1,-33 0-16,1 0 15,-1 0-15,66 0 16,-33 0 0,-32 0-16,32 0 15,0 0-15,0 0 16,-32 0-16,32 0 16,0 0-16,33 0 15,-66 0-15,33 0 16,-32 0-16,32 0 15,-32 0 1,-1 0-16,33 0 16,0 0-1,1 0 1,-1 0-16,32 0 16,-64 0-16,130 0 15,-66 0-15,1 0 16,-65 0-16,32 0 15,0 0-15,0 0 16,-32 0 0,-1 0-16,1 0 15,65 0-15,-33 0 16,-33 0-16,1 0 16,32 0-16,0 0 15,0 0 1,-32 0-16,32 0 15,-33 0 1,34 0-16,-34 0 16,1 0-16,-1 0 15,1 0-15,32 0 16,-33 0-16,1 0 16,0 0-1,-66 0 173,0 0-173,33-32 173,33 32-173,32 0-15,0 0 16,-32 0 0,-1 0-16,1 0 15,0 0 1,-1 0 0,33 0-16,-32 0 15,-1 0 1,1 0-16,0 0 15,-1 0 1,1 0-16,-1 0 16,1 0-16,-1 0 15,1 0 1,-1 0-16,34 0 16,-1 0-16,-33 0 15,1 0-15,-1 0 16,34 0-16,-34 0 15,1 0-15,-1 0 16,1 0 0,-1 0-1,1 0-15,32 0 16,-32 0 0,-1 0-1,1 0-15,32 0 16,-33 0-16,1 0 15,32 0-15,-32 0 16,64 0 0,-64 0-1,0 0-15,-1 0 16,1 0 0,-1 0-1,1 0 1,-1 0-1,33 0-15,-32 0 16,0 0-16,-1 0 16,1 0-1,-33 32 1,32-32 31,1 0-16,-1 0 32,1 0-63,32 0 31,-32 0-31,-1 0 15,1 0-15,-1 0 16,1 0-16,-1 0 31,1 0-15,0 0 93,-1 0 219,-32-65-265,-32 33-63,32-1 47,0 0-32,0 1 1,0-33 15,-33 65-15,33-33 15,0-32-15,0 32 15,0 1-15,0-1-1,0 1 1,0-1 109,0 1-94,0-1-15,-33 0 406,-32 33-407,-32 0-15,-34 0 16,-31 0-16,31 0 16,-31 0-16,-34 0 15,66 0-15,-66 0 16,99 0-16,-1 0 15,33 0-15,0 0 16,32 0-16,1 0 16,-1 0-1,1 0-15,-1 0 32,0 0-32,1 0 15,-1 0-15,-32 0 16,33 0-16,-33 0 15,32 0-15,-32 0 16,32 0 0,1 0-16,-1 0 15,1 0 1,-34 0-16,1 0 16,-32 0-16,-1 0 15,65 0-15,-32 0 16,33 0-16,-33 0 15,32 0 1,0 0-16,66 0 78,65 0-62,-33 0-1,32 0-15,1 0 16,-33 0-16,0 0 16,33 0-16,-65 0 15,32 0-15,0 0 16,0 0 0,-32 0-1,-1 0-15,33 0 16,33 0-1,0 0-15,-66 0 16,33 0-16,-32 0 16,65 0-16,-33 0 15,-33 0 1,66 0-16,-65 0 16,32 0-16,-33 0 15,1 0-15,-1 0 16,1 0-16,32 0 31,-32 0-15,-1 0 15,33 0 0,-65 33 0,33-33-15,0 0 15,-1 0 16,-32 33-47,33-33 16,-1 0-1,1 0 1,-1 0 15,1 0-15,-33 32 0,32-32-1,1 0 1,0 33-16,-1-33 31,1 0-15,-1 32-1,1-32 32,-1 0-31,1 0 15,32 33 16,-65-1 78,33 1-63,-1-33-30,1 33 15,-66-33 140,-64 0-171,64 0-1,-65 0-15,1 0 16,-34 0-16,1 0 16,32 0-1,1 0-15,-1 0 16,-32 0-16,-98 0 15,98 0-15,-1 0 16,66 0-16,0 0 16,-65 0-16,0 0 15,64 0-15,-31 0 16,-1 0-16,-32 0 16,-1 0-16,1 0 15,0 0-15,0 0 16,-1 0-16,-96 0 15,-34 0-15,33 0 16,-65 0-16,98 0 16,64 0-16,34 0 15,32 0-15,-1 0 16,1 0-16,-32 0 16,64 0-16,-97 32 15,32 1-15,65-33 16,229 0 124,97 0-124,0-33-16,98-32 16,0 0-16,-1 32 15,-31 1-15,64-1 16,-163 33-16,-32 0 16,-195 0-16,-1-32 46,-97-1 33,-228 33-64,0 0-15,-98 0 16,1 0-1,-99 0-15,33 0 16,-130 0-16,130 0 16,33 0-16,97 0 15,131 0-15,65 0 16,32 0-16,65 0 16,1 0-1,32-33 63,97-64-62,1 64-16,65 1 16,0-1-16,162 33 15,131 0-15,-130 0 16,32 0-16,-228-32 15,-32 32-15,32 0 16,-64 0-16,-34 0 16,1 0-16,-1 0 15,1 0 17,-131 0 61,-97 0-93,-66 0 16,66 0-16,-33 0 16,98 0-16,-98 0 15,97 0-15,34 0 16,64 0-16,33-33 47,98-32 0,65 0-47,-98 32 15,32-32-15,1 65 16,65-33-16,163 1 15,-98 32-15,32 0 16,33 0 0,0 0-16,98 0 15,-163 0-15,-98 0 16,0 0-16,-64 0 16,-1-33-16,-98 33 109,-130 0-93,-97 0-16,97 0 15,-32 0-15,64 0 16,34 0-16,32 0 15,32 0-15,66 0 110,32-32-110,98-1 15,-33 33-15,65 0 16,66 0-16,-99 0 16,1 0-16,0 0 15,33 0-15,-66 0 16,33 0-16,-131 0 16,66 0-16,-33 0 15,-32 0 1,-1 0-1,-162 0 95,-131 65-110,-97-32 15,0 32-15,-65 0 16,32-65-16,-65 65 16,130-32-16,66-1 15,130 1-15,97 0 16,-32-33 15,260 0 47,33 0-62,-65 0-16,97 0 16,66 0-16,65 0 15,0 0-15,-98 0 16,0 0-16,-65 0 15,0 0-15,-98 0 16,-97 0-16,-1 0 16,1 0-16,-66 0 125,-32 0-125,0 0 15,0 0-15,-33 0 16,-32 32-16,-33 66 16,33-98-16,32 0 15,65 32-15,-32-32 16,33 0-16,129 0 94,-31 0-94,64-32 15,98-1-15,0 33 16,32 0-16,-32 0 15,-98 0-15,-32 0 16,-65 0-16,-1 0 16,33 0-16,1 0 47,-34 0-16,1 0 0,-1 0 0,1 0-15,-1 0 15,1 0-31,-1 0 16,34-32-1,-34 32 1,33 0 0,-32 0-16,-1 0 15,1 0 1,0 0-16,-1 0 62,1 0 17,-1-65-17,1 65 266,-33-33-156,0 0-141,0 1 16,0-1-16,32 1-15,-32-1 15,0 1 1,0-1-17,0 0 48,0 1-16,0-1-32,0 1 16,33-33 32,-33 32 46,0 66 266,0-1-375,0 1 16,0-1 0,0 1-1,0-1-15,0 1 31,0 0-31,0-1 32,0 1-17,0-1 1,0 1 0,0-1-1,0 1 1,0 0 15,0 32-15,-33-65-1,33 32 1,0 33 15,0-32-15,0-1 31,0 1-16,-32-33 203,-1-33-218,33 1 0,-32-1-16,32 1 15,0-1 1,0 1-16,0-1 15,0 1 1,0-1-16,0 0 16,0 1-16,0-1 15,-33 1 1,33-1 0,0 1 15,0-1-31,0 0 31,0 1-15,0-1-1,0 1 1,0-1 0,0 1 77,0-1-61,0 1-17,0-1 16,0 0-15,33 1 0,-33-1-1,0 1 48,0 64 265,0 33-312,-33 1-16,1-1 15,-1-33-15,0 33 16,33 0-1,-32-32-15,-1-33 16,33 33-16,-32-33 16,-1 65 15,1-65-15,-1 0-1,0 32-15,1-32 16,-1 0-1,1 0-15,-1 0 16,1 0 0,-33 0-16,32 0 15,-65 0-15,1 0 16,31 0-16,-31 65 16,64-65-16,-32 0 15,0 0-15,0 0 16,0 0-16,32 0 15,-65 0-15,66 0 47,-1 0-31,66 0 125,32 0-126,0-32 1,-32 32-16,-1 0 15,1-33-15,-1 33 16,-32-32-16,65 32 16,-32 0-1,0 0 1,-1-33 0,1 33-1,32 0 1,-33 0-1,1-32-15,0-1 16,-1 33-16,33 0 31,-32 0-15,-33-33 0,65 1-1,-32 32 1,-33-33 15,32 33-15,1 0-1,-1-32 1,-32-1 109,0 1-78,0-1-47,-32 33 15,-33 0-15,-1 0 16,-31 0-16,-1-32 16,-65-1-16,-32 33 15,-33 0-15,98 0 16,64 0-16,34 0 16,-1 0-16,1 0 15,-1 0-15,1 0 16,129 0 156,1 0-157,-65 0-15,32 0 16,-33 0-16,1 0 16,65 0-16,-33 0 15,-33 0-15,33 0 16,0 0-1,-32 0-15,0 0 16,-1 0-16,1 0 16,-1 0-16,33 0 15,-32 0-15,0 0 16,-1 0 0,1 0-1,-1 0 16,-32 33 79,-130-33-95,-98 97-15,-32 1 16,-66 0-16,-130-66 16,-65 66-16,65-33 15,-228-65-15,131 33 16,-1-1-16,163-32 16,-65 0-16,66 0 15,-1 0-15,163 0 16,163 0-16,0 0 15,0 0-15,-66 65 16,99-65-16,-33 0 16,-1 0-16,-31 0 15,-1 0-15,0 0 16,-32 0-16,0 0 16,0 0-16,-33 0 15,-33 0-15,34 33 16,31-33-16,-32 32 15,33-32-15,-65 65 16,-1-32-16,34-33 16,-34 0-16,131 0 15,-33 0 1,229 0 93,32-65-109,-33 0 16,33 0-16,65 32 16,65-65-16,97 66 15,66-98-15,65 130 16,-97-33-16,129 0 15,-162 33-15,-163 0 16,-65 0-16,-33 0 16,0 0-16,-65 0 15,66 0-15,-34 0 16,-64-32-16,32 32 16,0 0-16,0-33 15,-32 33-15,-1 0 16,1 0-16,-33-32 31,-130 32 94,-1 0-125,-31 0 16,-164 0-16,0 0 15,-130 0-15,-130 0 16,65 0-16,65 0 16,33 0-16,130 0 15,-65 0-15,162 0 16,-32 0-16,33 0 15,32 0-15,33 0 16,-65 0-16,32 0 16,-65 0-16,65 0 15,33 0-15,32 0 16,0 0-16,33 0 16,-32 32-16,64-32 15,-32 0 1,32 0-16,-32 0 15,33 0 1,-34 0-16,1 33 16,33-33-16,-33 0 15,0 0-15,-1 0 16,1 0-16,33 0 16,-66 0-16,33 0 15,0 0-15,-33 0 16,-32 0-16,0 0 15,32 0-15,0 0 16,0 0-16,33 0 16,33 0-16,-66 0 15,33 0-15,-33 0 16,33 0-16,-33 0 16,66 0-16,-66 0 15,66 0-15,-33 0 16,32 0-16,-32 0 15,0 0-15,0 0 16,32 0-16,-32 0 16,0 0-16,0 0 15,-1 0 1,34 0 0,-1 0-1,1 0-15,-1 0 16,1 32 46,32 1-30,-65-33-17,-1 0 1,34 0-16,-66 0 15,33 33-15,-33-33 16,33 0-16,0 32 16,33-32-16,-34 0 15,-31 33-15,-1-33 16,65 0-16,-32 32 16,0-32-1,33 0-15,-1 0 16,0 33-1,1-33 1,-33 0-16,0 0 16,32 0-1,33 32 1,-32-32 203,-34 0-204,1 0-15,0 0 16,0 0-16,32 0 16,-32 0-1,33 0 1,-33 0-1,0 0 1,-1 0 0,34 0-16,-33 0 15,0 0-15,32 0 16,0 0 0,1 0-16,-1 0 15,1 0 1,-33 0-1,32 0 1,-32 0 0,32 0-16,1 0 15,-1 0 1,1 0-16,-1 0 16,1 0-1,-1 0 16,0 0 94,1 0-109,-1 0 0,1 0 31,-33 0-1,32 0 33,0 0-64,1 0-15,-1-65 16,1 65 46,-1 0-46,1-32 15,-1 32-15,1 0 15,-1 0 188,33-33-188,0 1 0,-33 32 297,1-33-296,-1 33 249,98 0-140,33 0-126,0 0-15,97 0 16,-97-65-16,0 65 15,64-33-15,-31 33 16,97-32-16,-98 32 16,0 0-16,0 0 15,-32 0-15,0 0 16,-1 0 0,1 0-16,97 0 15,-32 0-15,-65 0 16,0 0-16,-33 0 15,0 0-15,0 0 16,33 0-16,-33 0 16,65 0-1,0 0-15,1 0 16,-66 0-16,32 0 16,-227 0 155,-33 0-171,-97 0 16,-98 0-16,130 0 16,-65 0-1,130 0-15,-98 0 16,66 0-16,65 0 16,-1 0-16,1 0 15,0 0-15,-131 0 16,66 0-16,65 0 15,97 0-15,1 0 16,-1 0-16,1 0 31,-1 0 344,0 0-281,33-33-63,33 1-31,32 32 16,0 0 0,-32 0-1,64 0-15,-31-33 16,-34 33-16,66 0 15,-33 0-15,0 0 16,33 0-16,-33 0 16,0 0-16,-32 0 15,32 0 1,-33 0 0,1 0-1,-1 0 1,-97 0 296,33 33-296,-1-33 0,1 32-16,-1-32 15,0 0 16,1 33-31,-1-1 16,-32-32 15,65 33-31,-32-1 16,-33 34-16,-1-1 16,1-65-1,65 32-15,-65 1 31,33-1-31,-1 1 16,0 0 15,99-1 63,162-32-78,195 33-16,0-33 15,131 0-15,227 0 16,-64 0-16,-99 0 16,-194 32-16,-33-32 15,-1 0-15,-31 0 16,-1 0-16,-98 0 15,-64 0-15,-99 33 16,-64-33-16,32 0 16,-358 0 109,-196 0-125,66 0 15,98 0-15,-66 0 16,33 0-16,-1 0 16,99 0-16,162 0 15,-32 0-15,65 0 16,-163 0-16,98 0 15,-1 0-15,1 0 16,65 0-16,-33 0 16,33 0-16,33 0 15,-34 0-15,1 0 16,0 0-16,-65 0 16,65 0-16,-33 0 15,0 0-15,-64 0 16,64 0-16,-32 0 15,97 0-15,0 0 16,1 0-16,-1 0 78,-32 0-78,33 0 16,-1 0-16,-65 0 15,33 0-15,33 0 16,-99 0-16,34 0 16,-1 0-16,65 0 15,-32 0-15,33 0 16,-1 0 31,1 0 0,-1 0-16,-32 0 0,32 0-15,-32 0 15,33 0-15,-33 0-1,32 0-15,0 0 16,1 0 0,-1 32-1,1-32-15,-1 0 16,33 33-16,-32-33 0,-33 0 0,32 0 15,-32 0 1,32 0 31,66 0 62,65 0-109,-1 0 0,66 0 16,65-33 15,32 1-31,99 32 0,-34 0 0,34 0 16,-66 0-16,-65 0 15,65 0-15,32 0 32,1 0-32,32 0 15,-130 0-15,-33 0 16,1 0-16,-66 0 0,-32 0 0,32 0 16,33 0-16,-65 0 15,-1 0-15,131 0 16,-98 0-16,66 0 15,-33 0-15,65 0 16,-66 0-16,66 0 16,-97 0-16,-34 0 15,-32 0-15,1 0 16,-1 0-16,-33 0 16,-97 0 109,-65 0-125,-131 0 15,-32 32-15,-65 1 16,65-33-16,-98 32 15,0-32-15,1 0 16,32 0-16,130 0 16,32 0-16,-64 0 15,64 0-15,33 0 16,-32 0-16,-65 0 16,-34 0-16,34 0 15,-33 0-15,32 0 16,33 0-16,66 0 15,64 0-15,-32 0 16,32 0-16,33 0 16,-65 0-16,32 0 15,0 0-15,1 0 16,31 0-16,1 0 16,33 0-1,-1 0 1,1 0-1,-1 0 1,0 0-16,1 0 16,195 0 156,-33 0-172,130 0 15,-97 0-15,65 0 16,33 0-16,-98 0 15,97 0-15,-65 0 16,-97 0-16,0 0 16,-66 0-16,99 0 15,64 0 1,0 0-16,1 0 16,-66 0-16,-32 0 15,65 0-15,-33 0 16,0 0-16,-32 0 15,-33 33-15,33-33 16,-1 0-16,34 0 16,-1 0-16,65 0 15,66 0-15,-131 0 16,-97 0-16,64 0 16,-32 0-16,0 0 15,-32 33-15,0-33 16,-33 32 62,-33-32-62,-97 0-16,-33 33 15,-163 32-15,-97 0 16,32-32-16,-195 64 15,260-64-15,-32 32 16,98-32 0,32 32-16,32-65 15,66 0-15,65 0 16,0 0 0,32 0-1,1 0 1,-1 0-16,-32 0 15,-33 0-15,66 0 16,-66 0-16,0 0 16,33 0-1,65-33 110,0 1-109,65-34 0,-32 34 15,32-33-16,-32 65 1,-1-33 0,-32 1-1,33 32-15,-33-33 63,0 0-1,0 1-46,260 32 125,-64 0-141,129 0 15,66 0-15,195 0 16,-130 0-16,33 0 15,-33 0-15,-1 0 16,1 0-16,-32 0 16,162 0-16,130 0 15,-162 0-15,65 0 16,-131 0-16,-130 0 16,-65 0-16,-260 0 15,65-33-15,-164 33 110,-324 0-95,-1 0-15,0 0 16,0 0-16,-130 0 15,-97 0-15,-1 0 16,-98 0 0,164 0-16,97 0 15,65 0-15,163 0 16,98 0-16,65 0 16,-33 0-16,66 0 15,-34 0-15,1 0 16,0 0-16,-98 0 15,-130 0-15,-32 0 16,-1 0-16,66 0 16,-66 0-16,65 0 15,99 0-15,31 0 16,99 0-16,-33 0 16,32 0-1,-32 0 1,32 0-1,-32 0 1,33 0 0,-33 0-1,32 0 1,-32 0-16,-33 33 16,33-1-1,0-32-15,-33 66 16,66-34-16,-1-32 15,163 0 79,261-32-94,130-1 16,0-97-16,130 97 15,-292-32-15,-1-33 16,-65 66-16,98-1 16,-1 33-16,-31 0 15,-1 0-15,-33 0 16,164 0-16,97 0 16,131 0-16,162 0 15,-163 0-15,1 0 16,-99 0-16,-64 0 15,-98 0-15,-98 0 16,-65 0-16,-130 0 16,-65 0-1,32 0-15,-32 0 16,-33 0-16,32 0 16,-259 0 109,-197 33-125,-64 32 15,0-65-15,-66 0 16,-32 0-16,33 0 15,-33 0-15,97 0 16,66 0-16,65 0 16,163 0-16,0 0 15,32 0-15,0 0 16,-65 0-16,1 0 16,-34 0-16,-64 32 15,-66 66-15,65-65 16,34-1-16,96-32 15,99 0 1,-1 0-16,131 0 94,293 0-94,-98 0 15,0 0-15,32 0 16,34 0-16,-66 0 16,-163 0-16,-65 0 15,-163 0 79,-130 0-94,-65 98 16,-97-33-16,-34-32 15,99 32-15,97-33 16,-33-32-16,66 33 16,-98 0-1,65-33-15,-33 0 16,33 65-16,131-65 15,-1 0-15,-32 0 16,97 0-16,-65 32 16,1-32-16,64 0 15,66 0 79,64 0-78,34 0-16,162-65 15,195 33-15,66-99 16,97 99-16,-65-66 16,-195 33-16,-33 32 15,-65 1-15,-32-1 16,64-32-16,66 65 15,65 0-15,98 0 16,64 0-16,-227 0 16,130 0-16,-130 0 15,-33-33 1,-97 33-16,-131 0 16,-65 0-16,0-32 15,-32 32-15,32 0 16,-33 0-1,99 0-15,97 0 16,32 0-16,-32 0 16,-65 0-16,-131-33 15,34 33-15,-164 0 110,-97 0-95,-99 0-15,1 33 16,-130 32-16,-98 0 16,65-32-16,-97 64 15,97-97-15,0 33 16,130 0-16,0-1 15,196-32 1,0 65-16,65-65 16,97 0 77,294 0-77,97 0-16,98 0 16,33 0-16,-163 0 15,-98 0-15,-163 0 16,-65 0-16,-32 0 16,-1 0-1,1 0 1,-33 33 62,-98-1-78,0 34 16,-129-34-16,-34 98 15,-32-65 1,130-32-16,-32 32 15,162-65-15,-32 0 16,65 33-16,65-33 109,163-33-93,-98 33-16,66-32 16,32 32-16,0-33 15,0 0-15,-163 33 16,32-65-16,-31 65 16,-34 0-1,1 0 1,-1 0 15,-64 0 219,-33 0-234,-1 0-16,-64 0 15,65 0-15,-65 0 16,65 0-16,0 0 16,-1 0-16,34 0 15,-1 0-15,1 0 16,-1 0-1,1 0 1,-1 0 0,0 0-1,1 0-15,-1 0 16,1 0 0,32 33-1,-33-33 1,1 0 31,-1 32-32,1 1 17,64-33 61,131 0-77,-65 0-16,-66 0 16,66 0-1,0 0-15,97-33 16,-32 1-16,32-1 15,33-32-15,-98 33 16,33 32-16,-163-33 16,33 33-16,-1-32 78,-64-1-31,-131 0-47,-163 1 15,-32-33-15,-33 32 16,-65 1-16,33 32 16,32 0-16,33 0 15,65 0-15,32 0 16,34 0-16,64 0 15,-163 0-15,33 0 16,0 0-16,32 0 16,-64 0-16,64 0 15,98 0 1,98 0-16,33 0 16,162-131 109,131 66-110,260-98-15,-163 1 16,326-34-16,293 1 15,-294 65-15,-96-1 16,-262 99-16,-260 32 16,-162 0 77,-131 0-93,-131 65 16,66 0-16,-65-65 16,0 98-16,0-66 15,-33 131-15,33-163 16,32 0-16,0 0 16,33 0-16,33 0 15,-1 0-15,131 0 16,32 0-16,66 0 15,-1 0 17,98 0 77,33 0-109,0 0 16,32 0-16,-32 0 15,65 0-15,-66 0 16,-32 0-16,1 0 16,-34 0-1,1 0 1,32 0-1,-163 0 64,-97 0-64,32 0-15,-32 0 16,-66 0-16,66 0 15,-33 0-15,97 0 16,1 0-16,65 33 16,32-33 15,1 0-15,-1 0-1,-64 0 1,-99 0-16,1 0 15,-33 0-15,-33 65 16,-64-33-16,-66 1 16,33-1-1,97 99-15,1-131 16,64 32-16,99 1 16,32 32-16,32-65 15,0 0-15,-32 0 16,33 0 46,-1 32-62,-32-32 141,0 0-125,-33 0-16,-32 0 15,32 0-15,33 0 16,33 0-1,-66 0-15,65 0 16,-32 0-16,-65 0 16,32 0-16,1 0 15,-1 0-15,-65 0 16,65 0-16,33 0 16,33 0-1,-33 0 16,32 0-15,-32 0 0,32 0 15,1 33-15,-33-33-1,32 0 1,0 0-1,1 0-15,-66 0 16,33 0-16,0 33 16,-33-33-16,33 0 15,33 0 1,-34 0-16,1 0 16,-32 0-1,-1 0-15,-65 0 16,65 0-16,66 0 15,-66 0-15,66 0 16,-34 0-16,-31 0 16,32 0-16,-33 0 15,0 0-15,33 0 16,33 0-16,-1 0 16,-65 0-1,66 0-15,-33 0 16,32 0-1,-32 0 1,32 0-16,1 0 16,-1 0-16,-32 32 31,33-32-15,-1 0-1,0 0-15,1 0 16,-33 65-16,0-65 15,32 0 1,0 0 15,1 0-31,-1 0 16,-32 0 0,33 0-16,-1 0 15,1 0 1,-1 0-16,0 0 15,1 0 1,-1 0-16,1 33 16,-1-33-1,1 0-15,-1 0 16,-32 0-16,0 0 16,32 0-16,-32 0 15,32 0-15,-32 0 16,0 0-1,0 0-15,33 0 16,-34 0-16,34 0 16,-1 0-16,1 0 15,-1 0-15,1 0 16,-34 0-16,34 0 16,-33 0-16,0 0 15,-33 0-15,33 0 16,32 0-1,-32 0 1,33 0-16,-1 0 16,0 0-16,1 0 15,-1 0-15,-32 0 16,0 0 0,32 65-16,-64-65 15,64 0 1,-32 0-1,0 0 1,32 0-16,-64 0 16,64 0-1,1 0-15,-1 0 16,0 0-16,1 0 16,-33 0-16,32 0 15,-32 0 1,0 0-1,32 0-15,1 0 16,-1 0-16,1 0 16,-1 0-16,1 0 15,-1 0-15,0 0 16,1 0 0,-1 0-1,1 0 1,-1 0-1,1 0 1,-1 0 15,0 0-15,1 0-16,-1 0 16,1 0-1,-1 0 1,1 0 15,-1 0-15,1 0-1,-1 0 1,0 0 0,1 0 30,-1 0-30,33-33 500,0 1-391,0-1-63,33 1 32,-1 32-63,1 0 0,0 0-31,-1 0 16,1 0 0,-1 0-16,33 0 15,33 0-15,0 0 16,-33 0-16,-33 0 16,34 0-16,-34 0 15,66 0-15,-33 0 16,-32 0-16,-1 0 15,1 0-15,-1 0 16,1 0-16,32 0 16,-33 0-1,1 0-15,65 0 16,-66 0-16,33 0 16,-32 0-16,32 0 15,-32 0-15,32 0 16,-33 0-1,33 0-15,-32 0 16,32 0-16,0 0 16,33 0-16,32 0 15,-65 0-15,1 0 16,-1 0-16,0 0 16,65 0-16,-32 0 15,65 0-15,-98 0 16,32 0-16,34 0 15,97 0-15,-33 0 16,33 0-16,-33 0 16,-32 0-16,-65 0 15,32 0-15,-32 0 16,32 0-16,0 0 16,1 0-16,-1 0 15,0 0-15,33 0 16,-65 0-1,-33 0-15,32 0 16,-32 0-16,66 0 16,-66 0-16,0 0 15,-32 0-15,64 0 16,1 0-16,-33 0 16,33 0-16,32 0 15,33 0-15,-65 0 16,97 0-16,33 0 15,0 0-15,-98 0 16,0 0-16,1 0 16,-34 0-16,1 0 15,-65 0-15,32 0 16,-33 0-16,-64 0 156,-99 32-156,34-32 16,-66 0-16,98 33 15,-65-33-15,-33 32 16,-33-32-16,66 0 16,-33 0-16,-65 0 15,65 0-15,-64 0 16,-1 0-16,130 0 16,-32 0-16,32 0 15,-32 0-15,65 0 16,-33 0-16,33 0 15,0 0-15,-1 0 16,66 33-16,-32-33 16,-1 0-1,-32 33 1,33-33 0,-33 0-16,32 32 15,-65-32-15,66 33 16,-1-1-1,1 1-15,-1-1 16,0-32 0,66 0 140,130 0-140,130 0-16,65 0 15,65 0-15,33 0 16,-97 0-16,-1 0 15,-163 0-15,-97 0 16,0 0-16,-196 0 156,-65 0-140,-65 0-16,-32 0 16,-1 0-16,1 0 15,-99 0-15,99-65 16,64 33-16,66 32 15,32-33-15,-32 33 16,98 0-16,-99 0 16,1 0-16,0-65 15,0 32-15,32 33 16,-32 0-16,-33 0 16,-33 0-16,66 0 15,0 0-15,65 0 16,32 0-16,-32 0 15,33-32 1,-34 32-16,34 0 16,-33 0-16,0 0 15,-1 0 1,34 0 0,-33 0-16,32 0 15,-64 0 1,64 0-16,-65 0 15,1-65-15,-34 65 16,-31-33-16,31 33 16,34-32-16,-34 32 15,66 0-15,-65-66 16,65 66-16,0-32 16,32 32-16,-32 0 15,32 0 1,1 0-16,32-33 15,-33 33-15,-32 0 16,33-32-16,-34 32 16,34 0-1,-33-33 1,0 33 0,32 0-1,1 0-15,-1 0 16,-32-32-1,32 32 64,1 0-48,-1 0-16,-65 0 17,66 0-17,-1 0 1,-32-33-16,65 1 16,-32 32 77,-1 0-93,0 0 63,1 0-48,-1 0 32,1 0-31,-1 0-16,1 0 16,-1 0-1,-32 0 1,32 0-1,1 0-15,-1 0 16,1 0 62,-1-33 578,66 33-187,-1 0-438,33 0-15,-32 0 0,32 0-1,-32 0 1,32 0-16,-33 0 16,33 0-1,-32 0 1,32 0-1,-32 0 1,-1 33 0,1-33-1,-1 0 32,34 0-16,-34 0-15,1 0 15,-1 0-31,1 0 16,-1 0 15,1 0-15,0 0-1,-1 0-15,1 0 16,-1 0 15,33 0-31,-32 0 16,-1 0 0,1 0-16,0 0 15,-1 0-15,1 0 16,-1 0-16,1 0 15,-1 0 1,1 0-16,0 0 16,-1 0-1,1 0 1,-1 0 0,1 0-16,-1 0 31,1 0 0,-1 0-15,1 0-1,32 0 1,-32 0 0,-1 0-1,1 0 1,-1 0-16,1 0 15,0 0 1,-1 0 0,1 0-1,-1 0-15,1 0 16,-1 0-16,1 0 16,0 0-16,32 0 31,-33 0-31,1 0 15,-1 0 1,1 0-16,-1 0 16,34 0-16,-34 0 15,33 0 1,0 0 15,-32 0-31,32 0 31,-32 0-15,32 0 0,-33 0-16,1 0 15,-1 0-15,34 0 16,-34 0 0,33 0-16,33 0 15,0 0 1,-33 0-16,0 0 15,0 0-15,0 0 16,-32 0-16,-1 0 16,33 0-16,1 0 15,31 0-15,-64 0 16,32 0-16,-32 0 16,32 0-16,32 0 15,-64 0-15,-1 0 16,34 0-16,-34 0 15,33 0 1,-32 0 0,32 0-16,-32 0 15,-1 0-15,1 0 16,-1 0-16,66 0 16,-65 0-16,32 0 15,-33 0-15,1 0 16,32 0-16,-33 0 15,1 0-15,32 0 16,0 0-16,-32 0 16,32 0-16,-32 0 15,32 0-15,0 0 16,0 0 0,-33 0-16,34 0 15,-34 0-15,33 0 16,-32 0-16,-1 0 15,1 0-15,0 0 16,-1 0-16,33 0 16,-32 0-16,65 0 15,-33 0-15,0 0 16,-33 0-16,33 0 16,1 0-16,31 0 15,-32 0 1,33 0-16,-65 0 15,32 0 1,-33 0-16,33 0 16,-32 0-1,32 0 1,-32 0 15,-1 0 0</inkml:trace>
</inkml:ink>
</file>

<file path=ppt/ink/ink56.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5:59:10.379"/>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0 105 0,'32'0'437,"1"0"-421,-1-33 15,1 33 0,-1-32 1,1 32-1,0 0-16,-1 0 1,1 0 0,-1 0-1,1 0 1,-33-33 0,32 33-16,1 0 62,0 0-46,-1 0-1,33 0 17,-32 0 14,-1 0-46,1 0 32,-1 0-17,1 0 17,0 0-17,-1 0 1,1 0 15,32 0 0,-33 0 1,34 0-17,-34 0 1,33 0 15,-32 0-15,-1 0-1,1 0-15,32 0 16,-32 33 0,-1-33-1,33 0 16,-32 0-15,32 0 15,-32 0-15,-33 32 15,65-32-31,-33 0 31,1 0-15,-1 0 0,1 0-1,0 0 17,32 33-17,0-33 16,-33 0 1,1 0 15,-1 0-47,1 0 15,-33 32 16,33-32 16,-1 0-31,1 0 0,-1 0-1,33 0 1,-32 0-1,0 0 1,-1 0-16,1 0 31,-1 0-31,1 0 32,32 0-17,-32 0 16,-1 0 48,1 0-64,-1 0 1,1 0-1,-1 0 1,-32 33-16,33-33 16,-1 0-1,1 0 1,0 0 0,-1 0-1,1 0 1,-1 0-1,1 0 1,-1 0 0,1 0-1,0 0 1,-1 0-16,1 0 47,-1 0-32,1 0 17,-1 0-17,1 0 1,-1 0 15,1 0-15,0 0-16,-1 0 31,33 0 0,-32 0 1,32 0 30,-32 0-31,-1 0 16,1 0-31,-1 0-1,1 0 32,-1 0-31,1 0 0,0 0 15,-1 0-16,1 0 17,-1 0-32,1 0 15,-1 0 1,1 0 0,-1 0-16,1 0 15,32 0 1,-32 0-1,-1 0-15,1 0 16,-1 0 0,1 0-16,0 0 15,32 65 1,-33-65-16,1 0 31,-1 0-31,1 0 16,-1 0-1,1 0-15,0 0 16,-1 0 0,1 0-16,-1 33 15,1-33 1,-1 0-16,1 0 16,0 0-16,-1 32 15,1-32-15,64 0 16,-64 33-1,0-33 1,-1 0 0,1 0-1,32 0 1,-33 0 0,33 0-1,-32 0 16,32 0-15,-32 0 0,32 0 15,-33 0 16,1 0-16,0 0-15,-1 0 15,1 0 0,-66 0 360,-32 0-391,0 0 15,-33 0-15,33 0 16,-33 0 0,33 0-16,0 0 15,33 0-15,-1 0 16,0 0 15,1 0-15,-33 0-1,32 0 48,-32 0-47,32 0 15,1 0-16,-1-33-15,1 1 32,-1 32-17,1 0 1,32-33 0,-66 33-16,34 0 31,-1-32 31,33-1 141,65 0-171,-32 33 15,0 0-16,-1-32-16,1 32 17,-1 0-17,1-33 1,-1 33 78,1 0-63,0 0 0,-1 0 16,1 0-31,-1 0-16,1 0 15,32 0-15,-32 0 32,32 0-32,32 33 15,-64-33 1,-1 0-1,1 0-15,0 0 16,64 32 0,-64-32-1,-1 0-15,34 0 16,-34 0 0,1 0-1,-1 0-15,1 0 16,-33 33-16,32-33 15,33 0 17,-32 0 46,0 33-63,-1-33 32,1 0-15,32 0-17,-33 0 1,34 0-1,-1 0 1,-33 0 0,1 0-16,-1 0 15,1 0 1,0 0-16,-1 0 16,33 0-16,0 0 15,-32 0 1,-1 0-16,1 0 15,0 0-15,-1 0 16,1 0 0,-1 0 15,1 0 0,-1 0-15,1 0-1,0 0 1,-1 0 0,1 0-1,-1 0 17,1 0-17,-1 0 1,1 0-1,-1 0-15,1 0 16,0 0 0,-1 0-16,1 0 15,-1 0 1,1 0 0,-1 0-1,34 0 1,-34 0 15,33 0 0,-32 0 1,32 0-1,-32 0-16,32 0-15,-33 0 16,33 0 0,-32 0-1,32 0 1,-32 0 15,-1 0-15,1 0-1,-1 0 1,1 0 0,-1 0-1,1 0 1,0 0 15,-1 0 0,1 0 1,-1 0-1,1 0-31,-1 0 31,1 0-15,-1 0-16,1 0 47,0 0-47,-1 0 15,1 0 1,-1 0 0,1 0-1,-1 0 1,1 0-16,0 0 31,-1 0-15,1 0-16,-1 0 31,33 0 16,-32 0-32,32 0 1,-32 0 0,-1 0-1,1 0 1,-1 0 0,1 0 15,-1 0-31,1 0 15,0 0 17,32 0-32,-33 0 15,1 0 1,-1 0 0,1 0-1,0 0 1,-1 0-1,1 0 17,-1 0-17,33 0 17,-32 0-17,-1 0-15,1 0 31,0 0-31,-1 0 16,1 0 0,-1 0-16,1 0 15,-1 0 17,1 0-17,0 0 1,-1 0-1,1 0 1,-1 0 15,1 0-15,-1 0-16,1 0 31,0 0-15,-1 0-16,1 0 31,-1 0-15,1 0-1,-1 0 1,1 0-16,-1 0 31,1 0-15,0 0-1,-1 0 32,33 0-15,-32 0-17,-1 0 1,1 0-1,0 0 17,32 0-1,-33 0 0,33 0-15,-32 0 15,-1 0-15,1 0-16,0 0 15,-1 0 17,1 0-17,-1 0-15,1 0 16,-1 0-1,34 0 17,-34 0-17,1 0 1,-1 0 0,1 0-1,-1 0 1,1 0 15,0 0-31,-1 0 31,1 0-31,-1 0 16,1 0 0,-1 0-1,1 0-15,-1 0 31,1 0-31,32-33 32,-32 33-17,-1 0 1,1 0 0,-1 0-1,1 0 1,0 0-16,-1 0 15,1 0 1,-1 0 0,1 0-1,-1 0 1,1 0-16,-1 0 31,1 0-15,0 0-1,-1 0 1,1 0 15,32 0 1,-33 0-1,34 0 0,-34 0-15,1 0 15,-1 0-31,1 0 16,-1 0-1,1 0 1,0 0-16,-1 0 31,1 0-31,-1 0 31,1 0-15,-1 0 0,1 0 15,-1 0-31,1 0 15,0 0 17,-1 0-32,1 0 15,-1 0 1,1 0-16,-1 0 16,1 0-1,0 0 1,-1 0-1,1 0-15,-1 0 16,1 0 15,-1 0-15,1 0-16,-1 0 47,34 0 203</inkml:trace>
</inkml:ink>
</file>

<file path=ppt/ink/ink57.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5:59:36.55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0 379 0,'33'0'172,"0"0"-157,-1 0 32,1 0-16,-1 0 16,1 0 31,-1 0-46,1 0 30,-1 0-31,1 0 1,32 32 15,-32-32-32,-1 0 16,1 0-15,-1 0 0,1 0 15,0 0-15,-1 0-1,1 0 16,-1 33-15,1-33 0,-1 0-16,1 0 15,0 0 1,-1 0 0,33 0-1,-32 0 1,32 0-1,-33 0 1,34 0 0,-34 0-1,1 0 1,-1 0 0,1 33-16,32-33 31,-32 0 0,-1 0 16,1 0-31,-1 0-1,1 0 1,-1 0-1,1 0 1,-1 0 31,1 0-31,0 0 15,-1 0-16,1 0 1,-1 0 0,1 0-1,-1 0 1,1 0 15,0 0 32,-1 0-48,1 0 17,-1 0-17,33-33 1,-32 33 15,0 0-15,-1 0 15,1 0-31,-1 0 31,1 0-15,-1 0-16,1 0 47,-1-65-47,1 65 15,0 0 17,-1 0-17,1 0 1,-1 0 15,33 0 16,-32 0-16,32 0-15,-32 0 31,32 0 0,-33 0-32,33 0 16,-32 0 16,0 0-31,-1 0 0,1 0-16,-1 0 31,1 0-16,-1 0 17,34 0-32,-34 0 15,33 0 1,-32 0-16,-1 0 31,1 0-15,0 0-16,-1 0 31,1 0-15,-1 0 15,1 0-31,-1 0 31,1 0 0,-1 0-31,1 0 16,0 0 0,-1 0-1,1 0 1,-1 0 0,1 0-1,-1 0-15,1 0 16,0 0-1,-1 0 1,1 0-16,-1 0 16,1 0-16,-1 0 15,1 0 1,-1 0 0,1 0-1,32 0 1,-32 0-1,-1 0 1,1 0 0,-1 0 15,1 0-15,0 0 15,-1 0-31,1 0 15,32 0 17,-33 0-17,1 0 17,0 0-17,-1 0-15,1 0 31,32 0 16,-33 0 0,1 0-16,-1 0-31,1 0 32,32 0-17,-32 0 1,32 0-16,-33 0 16,1 0-1,0 0 1,-1 0-1,1 0 17,-1 0-17,1 0 1,-1 0 46,1 0-30,-1 0-1,1 0-15,0 0-1,-1 0 32,1 0-47,-1 0 16,1 0 31,-1 0-32,1 0 1,0 0-1,-1 0 1,1 0 0,-1 0-1,1 0 1,-1 0 0,1 0-1,0 0 1,-1 0 31,33 0 0,-32 0-16,32 0-16,-33 0 17,1 0-1,0 0-31,-1 0 31,1 0-15,-1 0-1,1 0 17,-1 0-1,1 0-15,0 0 15,-1 0-31,1 0 15,-1 0 17,1 0-32,-1 0 15,33 0 17,-32 0 14,0 0 17,-1 0-32,1 32-15,-1-32 15,1 0-15,-1 0 15,1 0 16,0 0-32,-1 0 1,1 0 0,-1 0-16,1 0 15,32 0 1,-65 33 0,33-33-16,32 0 31,-33 0-16,33 0 17,-32 0-1,-1 0 0,1 0-15,32 0-16,-32 0 15,-1 0-15,33 0 16,1 0 0,-34 0-16,1 0 15,-1 33-15,33-33 16,-32 0 0,-1 0-16,1 0 15,0 0 1,-1 0-16,1 0 15,-1 0 1,1 0 0,-1 0-1,1 0 1,0 0 0,-1 0 15,1 0-16,-1 0 1,1 0 15,-1 0-15,1 0 0,0 0-1,32 0 1,-33 0 15,33 0 0,-32 0-15,-1 0 0,1 0-1,0 0 1,-1 0-1,1 0-15,-1 0 16,1 0 0,32 0-16,-32 0 31,-1 0-31,1 0 31,-1 0-15,1 0-1,-1 0 17,1 0-17,-1 0 17,1 0 46,0 0-63,-1 0 1,1 0 15,-1 0-31,1 0 16,-1 0-1,1 0-15,0 0 16,-1-33 15,1 33-15,-1 0 31,1 0 0,-1 0-32,1 0 32,0 0-31,-1 0-1,1 0 17,32 0-17,-33 0 17,1 0-1,-1 0-16,1 0 1,0 0 15,-1 0-31,1 0 16,-1 0 0,1 0-1,-1 0 16,1 0-15,0 0 0,-1 0-1,1 0-15,-1 0 16,1 0 15,-1 0-31,1 0 16,-1 0 15,1 0-31,0 0 16,-1 0-1,1 0-15,-1 0 16,1 0 0,-1 0-1,1 0 1,32 0-1,-32 0 1,32 0 15,-33 0-15,1 0 0,0 0-1,-1 0 16,1 0 1,-1 0-17,1 0 1,-1 0 0,1 0-1,-1 0-15,1 0 31,0 0-15,-1 0 0,1 0-1,-1 0 1,33 0 0,-32 0-16,0 0 15,-1 0 1,1 0-16,-1 0 15,33 0-15,-32 0 16,32 0-16,-32 0 16,32 0-16,-33 0 15,1 0-15,-1 0 16,1 0 0,65 0-16,-33 0 15,33 0-15,-33 0 16,-33 0-16,33 0 15,-32 0 1,-1 0 0,1 0-1,0 0 1,-1 0 31,1 0-32,-1 0 1,1 0 15,-1 0-31,1 0 16,0 0-16,-1 0 16,1 0-16,-1 0 15,1 0 1,-1 0-1,1 0 1,32 0 0,0 0-1,-32 0-15,-1 0 16,1 0 0,-1 0-16,34 0 15,-34 0 1,1 0-16,-1 0 15,33 0-15,-32 0 16,32 0-16,0 0 16,-32 0-16,32 0 15,0 0-15,0 0 16,-32 0 0,-1 0-1,1 0 1,-1 0-16,34 0 15,-34 0 1,33 0 0,-32 0-16,32 0 15,-33 0 1,34 0 0,-34 0-1,1 0 1,-1 0-16,1 0 15,-1 0-15,1 0 16,0 0-16,-1 0 16,33 0-16,0 0 15,-32 0 1,65 0-16,-66 0 16,33 0-1,-32 0 16,32 0-15,-32 0 0,32 0-1,-33 0 1,33 0 0,-32 0-16,32 0 15,-32 0 1,32 0-1,-33 0-15,33 0 16,1 0-16,-34 0 16,33 0-16,-32 0 31,32 0-15,0 0-1,-32 0 1,-1 0-1,1 0 1,-1 0-16,1 0 31,0 0-31,-1 0 16,1 0 0,-1 0-1,1 0 1,-1 0-1,1 0 1,-1 0-16,1 0 16,0 0-16,-1 0 31,1 0-31,-1 0 16,1 0-1,-1 0 1,1 0-16,0 0 15,32 0 1,-33 0 15,1 0-15,-1 0-16,1 0 16,32 0-1,-32 0 1,-1 0-1,1 0-15,-1 0 32,1 0-17,-1 0 1,1 0 31,-33-33-47,33 1 15,-1 32 17,1 0-17,-1 0 17,1 0 30,32 0 32,-32 0 46,32 0-30,-33 0-63,1 0 31,-1 0-63,1 0 32,-1 0 63,1 0-48,0 0 1,-66 0 343,0 0-344,1 0-46,-1 0 0,1 0 15,-1 0-15,1 0-1,-1 0 1,1 0-16,-1 0 31,0 0 0,1 0-31,-33 0 47,32 0-31,1 0-1,-1 0 1,0 0 0,33-33-16,-32 33 15,-1 0-15,1 0 16,-33 0-16,32 0 16,-65 0-16,66 0 15,-1 0-15,1 0 16,-33 0-16,-1 0 15,-31 0-15,32 0 16,-66 0 0,34 0-16,-1 0 15,33 0-15,-33 0 16,0 0-16,1 0 16,64 0-16,-32 0 15,0 0-15,0 0 16,32 0-16,-64 0 15,-1 0-15,65 0 16,-32 0 0,0 0-16,0 0 15,32 0-15,-32 0 16,33 0-16,-33 0 16,-1 0-1,1 0-15,33 0 16,-33 0-16,-33 0 15,33 0-15,0 0 16,-66 0-16,34 0 16,-1 0-16,0 0 15,1 0-15,-66-65 16,98 65-16,32-32 16,-65 32-16,33 0 15,-32 0-15,-1 0 16,65 0-1,-97-33-15,32 33 16,1-33-16,-34 33 16,-31-32-16,129 32 15,-65-33-15,1 33 16,64 0-16,-32-32 16,-33 32-16,33 0 15,-33 0 1,1 0-1,-34-65-15,1 65 16,65-33-16,0 33 16,32 0-16,-32 0 15,33 0-15,-33 0 16,32 0 0,-32 0-16,32 0 31,-32 0-16,33 0 17,-33 0-17,32 0 1,-32 0 0,32 0-1,1 0 1,-33 0-16,32 0 15,-32 0 1,32 0 0,33 33-16,-65-33 15,33 0-15,-34 0 16,1 0-16,33 0 16,-1 0-1,1 0-15,-33 0 16,32 32-16,-32-32 15,32 0 1,-32 33-16,33-33 31,-34 0-15,34 0 0,-1 32 15,1-32-16,-1 0 1,66 0 265,32 0-265,-33 0 0,34 0-16,-1 0 15,0 0 1,-33 0-16,34 0 15,-34 0-15,33 0 16,-32 0-16,-1 0 16,33 0-16,33 0 15,-65 0 1,64 0-16,-64 0 16,0 0-16,-1 0 15,98 0-15,-32 0 16,-33 0-16,33 0 15,0 0-15,-1 0 16,-64 0-16,-1 0 16,1 0-16,32 0 15,0 0-15,0 0 32,0 0-32,1 0 15,-34 0 1,33 0-1,-32 33 1,32-33 0,-32 0-16,-1 32 15,33-32 1,-32 0-16,32 0 16,0 33-16,0-33 15,33 0-15,-66 0 16,34 33-16,-34-33 15,1 0 1,32 0-16,0 0 16,-32 0-1,64 0-15,-64 65 16,64-65-16,-64 0 16,32 0-16,0 32 15,-32-32 1,-1 0-16,1 0 15,0 0-15,97 0 16,-65 0-16,65 0 16,-32 0-16,-33 0 15,0 0-15,0 0 16,-32 0 0,32 0-1,-32 0-15,-1 0 16,1 0-16,-1 0 15,33-32 1,-32 32 0,32 0-1,0 0 1,-32 0 0,-1 0-1,33 0-15,1-33 16,-34 33-1,1 0-15,-1 0 16,66-32-16,-65 32 31,32 0-31,0 0 16,-33-33 0,33 33-16,-32 0 15,0 0 48</inkml:trace>
</inkml:ink>
</file>

<file path=ppt/ink/ink58.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6:00:44.98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0 165 0,'32'0'344,"1"0"-156,-1 0-188,1 0 78,0 0-16,-1 0 79,1 0-126,-1 0 64,1 0-33,-1 0-30,1 0 15,0 0-15,-1 0 0,1 0-1,-1 0-15,1 0 16,-1 0 31,1 0-32,-1 0 17,34 0-1,-34 0 0,33 0-15,-32 0-1,32 0-15,-32 0 16,-1 0 0,1 0-1,-1 0 1,33 0-1,0 0 1,-32 0 0,0 0-1,-1 0 1,1-33 0,-1 33-1,1 0 1,-1 0-1,1 0 17,32 0-17,-32-65 1,32 65 0,-33 0 15,1 0-16,0 0-15,-1 0 16,1 0 15,-1 0-15,1 0 0,-1 0 15,1 0 0,-1 0-15,1 0 31,0 0-47,-1 0 15,1 0 1,-1 0-1,1 0 1,-1 0 0,1 0-1,32 0 17,-32 0-17,-1 0 1,1 0-1,-1 0-15,1 0 16,32 0-16,-32 0 16,-1 0-1,33 0 1,-32 0 0,-1 0-1,1 0 1,0 0-1,-1 0 1,1 0 15,-1 0-15,1 0-16,-1 0 47,1 0-47,0 0 15,-1 0 1,1 0 0,-1 0-1,33 0 17,-32 0-17,-1 0 16,1 0-15,0 0 0,-1 0 15,1 0-15,-1 0-1,1 0 16,-1 0-15,1 0 0,0 0-1,-1 0-15,1 0 32,-1 0-17,1 0-15,-1 0 31,1 0-31,-1 0 16,1 0 0,32 0-16,-32 0 15,32 0 1,-33 0 0,1 0-1,0 0 1,-1 0-1,33 0 1,-32 0-16,-1 0 16,1 0-16,0 0 15,32 0 17,-33 0-17,33 0 16,-32 0 1,-1 0-17,1 0 1,0 0 0,-1 0-1,1 0 1,-1 0-1,1 0 1,-1 0 0,1 0-1,0 0 1,-1 0-16,1 0 31,-1 0-31,1 0 16,-1 0-1,33 0 1,-32 0 15,0 0-31,-1 0 16,1 0 0,-1 0-16,1 0 15,-1 0 1,1 33-1,0-33 1,-1 0-16,1 0 16,-1 32-1,1-32 1,-1 0 0,1 33-1,0-33 1,32 0-1,-33 0 17,33 0-17,0 0 17,-32 0-17,0 0 1,-1 0-1,1 0 1,-1 0 15,33 0-15,-32 0 0,0 0-1,-1 0-15,1 0 16,-1 0-1,1 0-15,-1 0 32,1 0-17,-1 0-15,1 0 16,32 0 0,0 0-1,0 0-15,1 0 16,-34 0-1,66 0-15,-66 0 32,1 0-1,0 0 16,-1 0-32,1 0 1,-1 0 15,1 0-15,-1 0 0,1 0-1,32 0 16,-32 0 1,32 0-32,-33 0 15,33 0 1,-32 0 0,32 0-1,-32 0 16,32 0 1,-33 0-1,33 0-15,-32 0 15,0 0 0,-1 0-15,1 0-1,-1 0 32,1 0-47,-1 0 16,1 0-1,0 0-15,-1 0 16,1 0 15,-1 0-31,1 0 16,-1 0 0,1 0-1,0 0 1,-1 0-1,1 0-15,-1 0 16,1 0 0,-1 0-16,33 0 15,-32 0 1,0 0 0,-1 0-1,1 0-15,-1 0 31,1 0-31,-1 0 16,1 0 15,0 0-31,-1 0 16,1 0 0,-1 0-16,1 0 15,32 0 1,-33 0 15,34 0-15,-34 0 31,33 0-32,-32 0-15,32 0 31,-32 0-15,-1 0 0,1 0-1,-1 0 1,1 0 0,-1 0-1,1 0-15,0 0 16,-1 0-1,1 0 1,-1 0-16,1 0 16,-1 0-1,1 0-15,-1 0 16,1 0 0,0 0-16,-1 0 15,1 0 16,-1 0 1,1 0-17,-1 0 48,1 0-48,32 0 1,-65 33 0,33-33-16,-1 0 15,1 0-15,-1 0 16,1 0 0,-1 0-16,1 0 15,0 0 1,32 0-1,-33 0 1,33 0 0,-32 0-1,32 0 1,-32 0 15,-1 0-15,1 0-1,-1 0 1,1 0 15,0 0-31,-1 0 16,1 0 0,-1 0-1,1 0 1,-1 0-16,1 0 15,-1 0 1,1 0 0,0 0-1,-1 0 1,1 0 0,-1 0-16,1 0 31,-1 0-31,1 0 15,0 0 1,-1 0 0,1 32 15,-1-32-15,1 0-1,-1 0 1,1 0 15,-1 0-31,1 0 16,0 0-1,-1 0 1,33 0-16,-32 0 16,-1 0-16,1 0 15,0 0 1,-1 0-1,1 0 1,-1 0 0,1 0 15,-1 0-15,1 0-1,0 0 32,32 0-16,-33 0-15,33 0 15,-32 0-15,32 0-1,-32 0 1,32 0 0,-33 0-1,33 0 17,-32 0-17,32 0 1,-32 0 15,-1 0-15,1 0-16,-1 0 15,33 0 1,-32 0-16,0 0 31,-1 0-31,1 0 16,-1 0 15,1 0-15,-1 0-1,1 0 1,0 0 0,-1 0-1,1 0 1,32 33-16,-33-33 31,1 0-31,0 0 16,-1 0-1,1 0-15,-1 0 16,1 0 0,-1 0-1,1 0 1,-1 0-16,1 0 15,0 0 1,-1 0-16,1 0 16,-1 0-1,1 0 1,32 0 0,-32 0-16,-1 0 15,1 0 1,-1 0-1,1 0 1,-1 0 0,1 0-1,-33 32-15,32-32 16,34 0 46,-34 0-62,1 0 16,-1 0 0,1 0-1,32 0 1,-32 0 0,32 0-1,-33 0 1,33 0-1,-32 0 1,65 0 0,-66 0-1,1 0-15,-1 0 16,1 0 0,-1 0-16,1 0 15,32 0 1,-32 0-1,32 0-15,-33 0 16,1 0-16,32 0 16,-32 0-16,-1 0 15,1 0 1,-1 0-16,1 0 31,-1 0-15,1 0 15,0 0-31,-1 0 16,1 0 15,-1 0 0,1 0-15,-1 0 15,1 0-31,0 0 16,-1 0-1,1 0-15,-1 0 16,1 0 0,-1 0-16,34 0 15,-34 0 1,1 0-1,-1 0-15,1 0 16,-1 0 0,1 0 15,-1 0-15,1 0-1,0 0 1,32 0-1,-33 0 1,1 0 0,-1 0 15,1 0-15,0 0-16,32 0 15,-33 0 1,33 0-1,-32 0 1,-1 0 0,99 0-1,-1 0-15,33 0 16,65 0-16,-65 0 16,32 0-16,-32 0 15,65 0-15,-65 0 16,-33 0-16,-32 0 15,-33 0-15,-33 0 16,1 0-16,-1 0 16,33 0 109,-32 0-47,0 0-31,-1 0-32,1 0 17,-1 0-1,1 0 0,-1 0-15,1 0 15,0 0-15,-1 0 30,1 0-30,-1 0 0,1 0-1,-1 0-15,1 0 16,-1 0 0,1 0-1,0 0 16,-1 0-15,1 0-16,-1 0 16,1 0-1,32 0 1,65 0-16,66 0 16,32 0-16,-66 0 15,-31 0-15,-1 0 16,0 0-16,-32 0 15,-33 0-15,33 0 16,-66 0-16,1 0 16,-1 0 46,1 0 110,0 0-141,-1 0-15,1 0 0,-1 0 15,1 0-31,-1 0 31,1 0-15,-1 0 15,1 0-15,0 0-16,-1 0 31,1 0-16,-1 0 1,1 0 47,32 0-32,-32 0 0,32 0-31,-33 0 16,66 0-16,-66-32 15,66 32-15,-65-33 16,32 33-16,-33 0 16,34 0-16,-34 0 31,1 0 0,-1 0 0</inkml:trace>
</inkml:ink>
</file>

<file path=ppt/ink/ink59.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6:01:15.966"/>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0 562 0,'0'33'219,"33"-33"-203,0 0-1,-1 0-15,1 0 16,32 0-1,-33 0 1,1 0 0,0 0-1,-1 0 1,1 0-16,-1 0 16,1 0-1,-1 0 1,1 0-16,-1 32 31,1-32-15,0 0-16,32 0 15,-33 0 1,1 0 0,-1 0-1,1 0-15,0 0 16,-1 0-1,1 0-15,64 0 32,-64 0-17,0 0-15,-1 0 16,1 0 0,-1 0-16,1 0 15,-1 0-15,1 0 16,-1 0-16,1 0 15,0 0-15,32 0 16,32 0 0,-64 0-16,65 0 15,-33 0-15,32 0 16,-64 0-16,65 0 16,-66 0-1,1 33 16,-1-33-15,1 0 0,0 32 15,-1-32-15,1 0-1,-1 0 1,1 0-16,-1 0 15,-32 33 1,33-33-16,0 0 16,-1 0-1,1 0 1,-1 0-16,1 0 16,-1 0-1,1 0 1,-1 0-16,1 0 15,0 0 1,-1 0 0,1 0-1,32 0 1,-33 0 0,1 0-16,0 0 15,32 0-15,0 0 16,-33-33-16,1 33 15,-1 0 48,1 0-47,0 0-1,-1 0 1,33 0-16,-32 0 15,-1 0 17,1 0-17,0 0 17,-1 0-17,1 0 1,-1 0-1,1 0-15,32 0 32,-32 0-17,-1 0-15,1 0 16,-1 0-16,1 0 16,32 0-16,0 0 15,-32 0 1,-1 0-16,1 0 62,-1 0-30,1 0-32,-1 0 15,1 0 1,0 0-16,-1 0 15,33 0-15,0 33 16,-32-33-16,32 0 16,-32 0-1,-1 0 1,1 0-16,-1 0 16,1 0-16,-1 0 15,1 0 1,0 0 15,-1 0-15,1 0-16,32 0 15,-33 0 1,1 0-16,32 0 16,0 0-16,33 0 15,-33 0-15,0 0 16,0 0-16,-32 0 15,-1 0 1,1 0 0,0 0 15,-1 0-15,1 0-16,-1 0 15,33 0-15,-32 0 16,-1 0-1,1 0 1,0 0 0,-1-33-16,1 33 15,-1 0 17,1 0-17,-1 0-15,34 0 16,-34 0 15,-32-32-15,33 32-16,-1 0 15,1 0 1,-1 0 0,34 0 15,-34 0 0,33 0-15,-32 0-16,-1 0 15,1 0-15,32 0 16,0 0-16,-32 0 16,32 0-16,-33-33 15,34 33-15,-34 0 16,33 0 15,0-32-15,-65-1 15,33 33-31,-1 0 62,34 0-46,-34 0 0,33 0-1,-32 0 17,-1 0-1,1 0-16,0 0 1,-1 0 0,1 0 15,-1 0-31,1 0 47,32 0-32,-32 0 17,-1 0-32,1 0 15,32 0 1,-33 0-16,33 0 16,1 0-16,-34 0 15,1 0-15,-1 0 16,1 33-16,-1-33 31,1 0-15,0 0-1,-1 0-15,33 0 16,0 0-16,0 0 16,-32 0-1,0 32-15,-1-32 16,1 0 31,-1 33-16,1-33-15,-1 0-1,1 0 1,0 0-16,-1 0 15,33 0-15,-32 0 16,32 0 0,-32 0-1,32 0 32,-33 0-31,33 0 15,-32 0-31,-1 0 16,1 0-1,0 0-15,64 0 32,-32 0-17,-32 0 1,32 0 15,-32 0-15,32 0-1,-33 0 1,33-33 0,-32 33-1,32 0 1,-32 0-1,32 0 17,-33 0-1,1 0 0,0 0 0,-1 0-15,33 0 0,-32 0-1,32 0 1,-32 0-16,32 0 16,-33 0-1,33 0 16,-32-32-15,-1 32 15,1 0-15,0 0 46,-1 0-30,1 0-32,-1 0 15,33 0 1,-32 0 0,32 0 15,-32 0 0,-33-33-31,32 33 31,1 0 1,-1 0-32,1 0 46,-1 0-30,1 0 0,0 0-16,-1 0 15,66 0-15,-66 0 16,34 0-16,-34 0 16,1 0-16,32 0 15,-33 0 16,1 0-15,0 0 31,-1 0 31,1 0-62,-1 0 46,1 33-46,-1-33 31,1 0-32,-1 0 17,-32 32-32,33 1 15,0-33 16,-1 0-15,1 0-16,-1 0 31,1 0-31,-1 0 16,1 0 15,32 0 0,-32 0-15,32 0 0,-33 0-1,33 0 1,-32 0 0,32 0-1,-32 0 16,32 0-15,-33 0 15,1 0 1,0 0-17,-1 0 1,1 0-1,-1 0 1,1 0 0,-1 0-1,1 0-15,0 0 16,-1 0 46,1 0-15,-1 0-15,1 0-17,-1 0 1,1 0-1,-1 0 1,1 0-16,0 0 16,-1 0-1,1 0 1,32 0 46,-33 0-46,1 0 15,0 0-15,-1 0 0,1 0-1,-1 0-15,1 0 16,-1 0 15,1 0-15,-1 0 31,1 0-32,0 0 16,-1 0 1,33 0-17,-32 0 1,32 0 0,-32 0-1,-1 0 1,1 0-16,-1 0 15,1 0 17,-1 0-17,1 0 1,0 0 0,-1 32-16,1-32 15,-1 0 1,1 0-16,-1 0 15,1 0 32,-1 0-31,1 0 31,32 0 0,-32 0 0,32 0-32,0 0-15,0 0 16,-32 66-16,32-66 15,0 0-15,-33 0 16,1 0 15,0 0-31,-1 0 16,1 0 0,-1 0-16,1 0 15,-1 0 1,34 0 15,-34 0-15,1 0-1,-1 0 1,1 0 31,-1 0-32,1 0 17,0 0-17,32 0 17,-33 0-1,33 0 0,-32 0-31,32 0 16,-32-33-1,32 33 17,-33 0-1,33 0 0,-32 0 0,32 0 1,-32 0 14,-1 0-30,1 0 0,-1 0-16,33 0 15,-32 0 1,0 0 31,-1 0-47,1 0 15,-1 0 1,1 0 0,-1 0-1,1 0 1,0 0-16,-1 0 47,1 0-32,-1 0-15,1 0 32,-1 0-17,1 0 1,0 0 0,-1 0-16,1 0 15,-1 0 16,33 0-15,-32 0 15,-1 0-15,1-65-16,0 65 16,-1 0 15,1 0 16,-1 0-16,1 0-15,-1 0 15,1 0 16,32 0-47,0 0 15,0 0 1,0 0-16,-32 0 31,32 0 16,-32 0-16,32 0-15,-33 0 31,34 0 15,-34 0-30,1 0 14,-1 0-30,1 0 0,32 0-1,-32 0 1,32 0 0,-33 0-16,66 0 15,-66 0-15,34 0 16,-34 0-16,1 0 15,-1 0-15,1 0 16,-1 0-16,1 0 16,0 0-16,64 0 15,1 0-15,-66 0 16,34 0-16,-34 0 16,33 0 15,-32-33 0,32 33-15,-32 0-1,-33-32 1,65 32 31,-33 0-16,33 0-15,-32 0-1,32 0 1,-32 0-16,64 0 16,-64 0-1,32 0-15,-32 0 16,32 0-16,-33 0 15,1 0 1,-1 0-16,1 0 16,0 0 15,-1 0-15,1 0-1,32 0 1,32 0-1,-64 0-15,32 0 16,-32 0-16,-1 0 31,1 0 1,-1 0-17,1 0 1,32 0-16,-32 0 31,-1 0-15,1 0-1,-1 0 1,1 0 0,0 0-16,-1 32 15,1-32 1,-1 0-16,1 0 47,-1 0-47,1 0 15,-33 33-15,65-33 16,0 0 0,33 0-16,-66 32 15,34-32-15,-34 0 16,1 0-1,-1 0-15,1 0 47,-1 0-31,1 0 0,-1 0-1,1 0-15,0 0 16,-1 0 15,1 0-15,-1 0-1,33 0 1,-32 0-16,32 0 16,0 0-16,33 0 15,-65 0-15,-1 0 16,1 0-1,-1 0 17,1 0-32,-1 0 15,1 0 1,32 0-16,-32 0 16,-1 0-1,1 0-15,32 0 31,-33 0-15,1 0-16,0 0 16,-1 0-16,1 0 15,-1 0-15,1 0 16,32 0 0,-33 0-16,1 0 15,0 0-15,-1 0 16,1 0-1,-1 0 1,1 0-16,-1 0 16,1 0-1,0 0-15,32 0 32,-33 0-32,33 0 31,-32 0-31,0 0 15,32 0-15,0 0 16,-33 0-16,1 0 16,-1 33-1,1-33 17,0 0 14,32 0-14,-33 0-17,33 0 1,-32 0 0,32 0-1,-32 0 1,-1 0-1,1 0-15,-1 0 16,1 0 0,-1 0-16,1 0 31,0 0-15,-1 0 46,1 0-46,-1 0-1,1 0-15,-1 0 32,1 0-17,0 0 126,-1 0 218,-32-65-328,0 32 1,0 1-17,0-1 17,0 1-1,0-1-16,0 0-15,0 1 32,0-1-17,0 1 48,0-33-16,0 32 31,-32 0 94,-34 33-157,34 0-15,-66 0 16,66 0-16,-66 0 16,0 0-16,33 0 15,0 0-15,-33 0 16,66 0-16,-33 0 15,32 0-15,-65 0 16,66 0 0,-66 0-16,66 0 15,-1 0-15,-65 0 16,66 0-16,-1 0 16,1 0-1,-1 0-15,-32 0 31,32 0-31,1 0 16,-33 0-16,-1 0 16,34 0-16,-33 0 15,32 0-15,1 0 16,-1 0-16,-32 0 16,32 0-16,1 0 15,-33 0 1,32 0-1,1 0-15,-34 0 16,34 33 0,-33 0-16,-33-33 15,33 0 1,32 0-16,-32 0 16,33 0-16,-1 0 15,-32 0-15,0 0 16,32 0-1,1 0 1,32 32 140,0 33-140,32-65 0,33 0-16,98 0 15,-32 0-15,-1 0 16,0 0-16,0 0 15,-32 0-15,0 0 16,-33 0-16,32 0 16,-64 0-1,0 0 1,-1 0 0,33 0-1,0 0-15,1 0 16,31 0-16,34 0 15,-66 0-15,32 0 16,1 0-16,-65 0 31,-1 0-15,1 0-16,-1 0 16,1 0-16,-1 0 15,1 0 16,0 0 16,-1 0-15,-97 0 93,32 0-110,-97 0-15,-33 0 16,33 0-16,32 0 15,1 0 1,64 0-16,-32 0 16,0 0-16,-33 0 15,0 0-15,-32 0 16,0 0-16,0 0 16,-33 0-16,65 0 15,-65 0-15,-65 0 16,98 0-16,0 0 15,65 0-15,-65 0 16,32 0-16,0 0 16,-32 0-16,-33 0 15,-32 0-15,-66 0 16,33 0-16,-32 0 16,129 0-16,34 0 15,64 0 1,-32 0-16,33 0 15,-34-32 1,34 32-16,-1 0 16,1 0-16,-1 0 15,1 0-15,-1 0 16,0 0 0,-32-33-1,33 33-15,-33-32 16,-1-1-16,-31 33 15,-1-33-15,0 33 16,1-32-16,64 32 16,-32 0-16,32 0 15,1 0 1,-1 0-16,1 0 16,64 0 171,99 0-187,129 0 16,-65-33-16,66-32 15,65 65-15,-33 0 16,-33 0-16,-97 0 16,-65 0-16,-33 0 15,-33 0 1,1 0-1,0 0-15,-1 0 16,33 0 0,0 0-16,-32 0 15,97 0-15,-32 0 16,0 0-16,-66 0 16,1 0-16,-1 0 15,1 33 1,32-33-16,-32 0 15,32 0 1,0 32-16,65 33 16,-97-65-1,-1 0-15,1 0 16,-1 0 15,-64 0 125,-1 0-140,-130 0-16,33 0 16,-98 0-16,0 0 15,-32 0-15,-66 0 16,0 0-16,33 0 16,-65 0-16,163 0 15,32 33 1,130-33-16,-32 0 15,33 0 1,-33 0-16,-1 0 16,-31 0-16,-34 0 15,1 0-15,33 33 16,-1-33-16,65 0 16,-64 0-16,31 0 15,-31 0-15,-1 0 16,0 0-16,-32 0 15,0 0-15,0 0 16,-1 0-16,66 32 16,-32-32-16,31 0 15,1 0-15,-32 0 16,64 0-16,-65 0 16,1 0-16,-1 0 15,65 0-15,-32 0 16,-32 0-16,64 0 15,0 0-15,-32 0 16,33 0-16,-66 0 16,-32 0-16,32 0 15,-97 0 1,32 0-16,0 0 16,-65 0-16,0 0 15,98 0-15,0 0 16,65 0-16,-1 0 15,1 0-15,33 0 16,-66 0-16,65 0 16,1 0-1,-1 0 1,1 0 0,-1 0-16,1 0 15,-34 0 1,34 0-16,-1 0 31,1 0-31,-1 0 16,-32 0-16,0 0 15,-65 0-15,-66 0 16,131 0-16,-65 0 16,65 0-16,32 0 15,-64 0-15,64 0 16,-32 0-16,32 0 15,1 0-15,-1 0 16,1 0 0,-66 0-1,33 0 1,32 0-16,1 0 16,-1 0-1,1 0-15,-1 0 31,0 0-31,1 0 16,-66 0-16,33 0 16,-65 0-16,32 0 15,0 0-15,66 0 16,-1 0 0,1 0-16,-1 0 15,1 0 1,-1 0-16,0 0 15,1 0-15,-1 0 16,-64 0-16,-66 0 16,33 0-16,-33 0 15,65 0-15,0 0 16,33 0-16,0 0 16,-33 0-16,33 0 15,0 0 1,33 0-16,-66 0 15,33 0 1,32 0-16,1 0 16,-1 0-16,0 0 15,1 0-15,-33 0 16,32 0-16,-32 0 16,0 0-16,0 0 15,0 0 1,0 0-16,-1 0 15,34 0 1,-33 0 0,0-32-16,0 32 15,-1 0 1,1 0-16,0 0 16,0 0-16,-33 0 15,-32-66-15,32 66 16,-32 0-16,-33-32 15,66 32-15,31-33 16,1 33-16,33 0 16,-33-32-16,32 32 15,-65 0 1,1 0 0,-1-33-16,-32 33 15,-66-32-15,66-1 16,0 33-16,0-32 15,64 32-15,-31 0 16,32 0-16,0 0 16,32 0-16,-32 0 15,32 0 1,1 0-16,-1 0 16,1 0 15,-34 0-16,34 0 1,-1 0-16,-64 0 16,64 0-16,-32 0 15,0 0 1,0 0 0,0 0-1,-1 0-15,34 0 16,-1 0-16,-32 0 15,-33 0 1,33 0-16,0 0 16,0 0-16,0 32 15,32-32-15,-32 0 16,33 0 0,-1 0-1,-65 0-15,66 33 16,-1-33-16,-64 32 15,31-32 1,34 0 0,-1 0-1,1 0 17,-33 0-32,32 0 15,1 33-15,-1-33 16,0 0-16,1 0 31,-33 0-15,32 32-16,1-32 15,-1 0-15,0 0 16,-32 33-16,33-33 31,-33 0-15,32 0-1,1 0 1,-1 0 0,0 0-16,33 32 15,-32-32-15,-1 0 16,-32 0-16,33 0 16,-66 0-16,33 66 15,32-66 1,-32 0-16,65 32 15,-65-32 1,32 0-16,-32 33 16,33-33-1,-1 32-15,1-32 16,-34 33 0,34-33 30,-33 0-30,0 0 0,-1 0-1,34 0 1,-1 0 46,1 0-62,-1 0 16,1 0 0,-1 0 15,1 0 31,32-33-30,-33 33-17,0-32 32,1 32-31,-1 0-16,1-33 31,-1 33-31,1 0 16,-1-32-16,0 32 31,1 0 16,32-33-16,-65 33-15,65-33 187,97 33-188,1 0-15,98 0 16,-99 33-16,33-33 16,1 0-16,32 0 15,-131 0-15,33 0 16,-32 0-16,32 0 16,-33 0-1,1 0 32,0 0-47,-1 0 16,33 0-16,33 0 15,-33 0-15,0 65 16,0-65-16,33 0 16,0 33-16,-33-33 15,0 0-15,65 0 16,-32 32-16,32-32 15,0 65-15,1-65 16,97 33-16,-33-33 16,66 33-16,-131-33 15,98 0 1,65 0-16,0 32 16,33-32-16,-131 0 15,0 0-15,-64 65 16,-34-32-16,1-33 15,0 0-15,-33 0 16,0 0-16,0 32 16,-32-32-16,32 0 15,0 0 63,-33 0-31,-97 0 47,-32 0-94,-1-32 16,33 32-16,0-33 15,0 33-15,-66 0 16,-32-32-16,1-1 16,64 33-16,-65-65 15,131 65-15,-99-33 16,34 1-16,-34 32 15,-31-65-15,31 65 16,1 0-16,65 0 16,0 0-16,-33 0 15,66 0-15,-66 0 16,0 0-16,66 0 16,-34-33-16,34 33 15,-33 0-15,32 0 16,33-32 15,33 32 63,97-33-79,-32-32-15,-1 32 16,1 1-16,0-1 16,32 33-16,33 0 15,65 0-15,0 0 16,65 0-16,0 0 16,-65 33-16,32-33 15,-97 32-15,0 1 16,-65-33-16,-33 0 15,-65 32 110,-33-32-109,1 33-16,-1-33 16,-65 33-1,1 32-15,-1-65 16,66 0 0,-1 0-16,-65 0 15,-32 0-15,-98 0 16,98 0-16,0 0 15,32 0-15,-32 0 16,-33 0-16,98 0 16,-33 0-16,33 0 15,32 0 1,1 0-16,-1 0 16,1 0-1,-1 0-15,0 0 16,1 0-1,-1 0-15,1 0 16,-33 0-16,32 0 16</inkml:trace>
</inkml:ink>
</file>

<file path=ppt/ink/ink60.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6:01:16.93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0 0,'33'0'16,"-1"0"47,1 0-63,32 0 15,0 0 1,65 0-16,66 33 15,-66-33-15,0 0 16,66 0-16,-99 32 16,33-32-1,-97 0-15,65 0 16,-33 0-16,0 0 16,0 0-16,-32 0 15,32 0-15,-33 0 16,34 0-1,-34 0-15,1 0 16,-1 0 0,1 0-1</inkml:trace>
</inkml:ink>
</file>

<file path=ppt/ink/ink61.xml><?xml version="1.0" encoding="utf-8"?>
<inkml:ink xmlns:inkml="http://www.w3.org/2003/InkML">
  <inkml:definitions>
    <inkml:context xml:id="ctx0">
      <inkml:inkSource xml:id="inkSrc0">
        <inkml:traceFormat>
          <inkml:channel name="X" type="integer" max="1440" units="cm"/>
          <inkml:channel name="Y" type="integer" max="900" units="cm"/>
          <inkml:channel name="T" type="integer" max="2.14748E9" units="dev"/>
        </inkml:traceFormat>
        <inkml:channelProperties>
          <inkml:channelProperty channel="X" name="resolution" value="35.29412" units="1/cm"/>
          <inkml:channelProperty channel="Y" name="resolution" value="35.29412" units="1/cm"/>
          <inkml:channelProperty channel="T" name="resolution" value="1" units="1/dev"/>
        </inkml:channelProperties>
      </inkml:inkSource>
      <inkml:timestamp xml:id="ts0" timeString="2022-05-10T16:01:24.122"/>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0 420 0,'0'32'422,"33"-32"-344,-1 0-47,1 0 1,-1 0-1,1-32-31,-1 32 16,1 0 77,0 0-61,-1 0-17,1 0 16,-1 0 1,1 0-17,-1 0 1,1 0 0,-1 0-16,1-33 31,0 33 16,-1 0-32,1 0 1,-1 0-16,33 0 16,1 0-1,-34 0 1,1 0-1,-1 0-15,1 0 16,-1 0 0,1 0-1,0 0-15,-1 33 16,1-33 0,-1 0 15,1 0 31,-1 0-30,1 0-1,-1 0-16,1 0 1,32 0 0,-32 0-1,-1 0 1,1 0-16,-1 0 16,1 0-16,0 0 15,-1 0 1,33 0-1,-32 0 1,-1 0 0,1 0-16,-1 0 15,1 0 1,0 0 0,-1 0-1,1 0 16,32 0 1,-33 0-1,1 0-15,0 0 15,64 0 0,-64 0-15,-1 0-1,1 0 1,0 0 0,32 0-1,-33 0 1,1 0-1,-1 0 1,1 0 0,-1 0-1,1 0 32,0 0 16,-1 0-48,1 0 1,-1 0 15,1 0 0,-1 0-15,1 0 47,0 0-1,-1 0-31,1 0 1,-1 0 14,1-33 595,-33 0-625,0 1-1,0-1 1,0 1 0,0-1-1,0 1 1,0-1 31,32 0 0,-32-32-1,0 33 173,-32 32-203,-1 0-1,1 0-15,-1 0 16,1 0-16,-34 0 16,34 0-16,-1 0 15,1 0-15,-1 0 16,1 0 0,-1 0 15,-32 0-16,32 0-15,1 0 16,-1 0-16,-64 0 16,64 0-16,0 0 15,1 0-15,-1 0 16,1 0 0,-1 0-16,1 0 15,-1 0 1,-65 0-16,33 0 15,33 0 1,-1 0 0,0 0-16,1 0 15,-1 0 1,-32 0-16,33 0 16,-1 0-16,1 0 15,-1 0 1,0 0-16,1 0 15,-1 0-15,1 0 16,-1 0-16,1 0 31,-1 0-31,0 0 16,1 0 0,-1 0-16,1 0 15,-1 0 1,1 0-1,-1 0 1,1 0 0,-1 0-1,0 0 1,1 0 0,-1 0-1,1 0 1,-1 0-16,1 0 15,-1 0-15,0 32 16,1-32 0,-1 0-16,1 0 31,-1 0-15,1 33 15,-1-33 0,0 0-31,1 0 16,32 32-1,-33-32 32,1 0-31,-1 0-1,1 0 1,-1 0 0,1 0 46,-1 0-31,0 0 16,1 0 16,-33 0-32</inkml:trace>
</inkml:ink>
</file>

<file path=ppt/ink/ink6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10:18.367"/>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0 109 0,'26'0'219,"0"0"-188,0 0-31,0 0 32,0 0-1,0 0-15,26 0 15,-52 26-16,26-26-15,-1 0 32,1 0-32,-26 26 15,26-26 17,0 0-17,0 0 1,-26 26-1,26-26 1,0 0 15,0 26-15,0-26 0,0 0-1,0 0 1,0 26-1,0-26 17,-1 0-32,-25 26 15,26-26 1,0 0 0,0 0-1,-26 26 16,26-26-15,0 0-16,0 0 16,0 26-1,0-26-15,0 0 16,0 0 0,0 0-1,-1 0-15,1 0 16,0 0-1,0 0 1,0 0-16,0 0 16,0-26-16,0 26 15,0 0 1,0 0 0,0 0-16,0 0 125,-26-26-110,25 26 1,1 0-1,0 0 1,-26-26 0,26 26-16,0 0 15,52-52 17,-26 26-17,-26 26-15,-26-26 16,26 26-1,-1-26-15,1 26 32,0 0-17,0 0 1,0 0 0,0 0-1,0 0 1,0 0-1,0 0 1,0 0 0,26-26 15,155-25-15,-181 51-16,0 0 15,0 0 1,0 0-16,0-26 15,-1 26 1,1 0-16,0 0 31,0 0-31,0 0 16,0 0 0,0 0-16,0 0 15,26 0 1,-26 0-1,25 0 1,-25 0 0,0 0-16,0 0 15,0 0 1,0 26-16,0-26 16,26 26-1,0-26-15,-26 0 0,-1 0 16,1 0-16,26 25 15,0-25-15,-26 0 16,26 26-16,-26-26 16,0 0-1,0 26-15,0-26 16,-1 0 0,1 26-16,26-26 15,-26 0 1,0 26-1,0-26-15,0 0 32,0 0-17,0 0-15,0 0 16,0 0 0,-1 0-1,1 0-15,0 0 16,-26 26-16,26-26 15,0 0-15,0 0 16,0 0 0,0 0-16,0 0 15,0 0 1,0 0 0,0 0-16,-1-26 15,1 26 1,0 0-16,0 0 15,0 0 1,0 0-16,0 0 16,0 0-1,0 0 1,0 0-16,0 0 16,0 0-16,-1 0 15,1 0 157,26-26-156,-26 26-1,182-26 48,25 26-63,-181-26 62,103 26-46,-103 0 15,52 0 94,362 52-47,1-52-62,-441 0-16,0 0 0,-1 0 16,1 0-16,26 0 15,52-26 1,-78 26-1,0 0-15,0 0 16,0 0-16,-1 0 16,27 0-1,-26 0 1,0 0-16,0 0 16,-26-26-16,26 26 15,0 0-15,0 0 16,0-26-1,0 26 1,0 0 250,-1 0-235,-25-25 406,26 25-358,26 0 14,-26 0-77,0 0 15,26 0 0,-26 0-31,-26 25 32,26-25 77,0 0 500,0 0-562</inkml:trace>
</inkml:ink>
</file>

<file path=ppt/ink/ink6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2-05-12T10:10:20.81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1189 130 0,'-26'0'78,"0"-26"-31,0 26-31,0 0-16,0 0 16,0 0-1,1 0-15,-1 0 16,-26-26 15,0 26-15,26 0-1,0-26 17,0 26-32,0 0 46,0 0 1,0 0-15,1 0-17,-1 0-15,0 0 16,0-26-1,0 26 32,0 0-47,-78 0 94,78 0-63,0 0-15,1 0 15,-1 0-31,0 0 16,0 0-1,0 0-15,-52 0 47,52 0-31,0 0 0,0 0-16,0 0 31,0 0-16,1 0 1,-1 0 0,26-26 77,-26 26-61,52 0 171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9015CB-F28F-C14B-ACCF-ADD4CDC40DED}" type="datetimeFigureOut">
              <a:rPr lang="it-IT" smtClean="0"/>
              <a:t>16/05/2022</a:t>
            </a:fld>
            <a:endParaRPr lang="it-IT"/>
          </a:p>
        </p:txBody>
      </p:sp>
      <p:sp>
        <p:nvSpPr>
          <p:cNvPr id="4" name="Segnaposto immagine diapositiva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2B1ACB7-2B1F-0046-8A17-0989770CEB21}" type="slidenum">
              <a:rPr lang="it-IT" smtClean="0"/>
              <a:t>‹N›</a:t>
            </a:fld>
            <a:endParaRPr lang="it-IT"/>
          </a:p>
        </p:txBody>
      </p:sp>
    </p:spTree>
    <p:extLst>
      <p:ext uri="{BB962C8B-B14F-4D97-AF65-F5344CB8AC3E}">
        <p14:creationId xmlns:p14="http://schemas.microsoft.com/office/powerpoint/2010/main" val="58410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2B1ACB7-2B1F-0046-8A17-0989770CEB21}" type="slidenum">
              <a:rPr lang="it-IT" smtClean="0"/>
              <a:t>1</a:t>
            </a:fld>
            <a:endParaRPr lang="it-IT"/>
          </a:p>
        </p:txBody>
      </p:sp>
    </p:spTree>
    <p:extLst>
      <p:ext uri="{BB962C8B-B14F-4D97-AF65-F5344CB8AC3E}">
        <p14:creationId xmlns:p14="http://schemas.microsoft.com/office/powerpoint/2010/main" val="313062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2B1ACB7-2B1F-0046-8A17-0989770CEB21}" type="slidenum">
              <a:rPr lang="it-IT" smtClean="0"/>
              <a:t>2</a:t>
            </a:fld>
            <a:endParaRPr lang="it-IT"/>
          </a:p>
        </p:txBody>
      </p:sp>
    </p:spTree>
    <p:extLst>
      <p:ext uri="{BB962C8B-B14F-4D97-AF65-F5344CB8AC3E}">
        <p14:creationId xmlns:p14="http://schemas.microsoft.com/office/powerpoint/2010/main" val="3410108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a:prstGeom prst="rect">
            <a:avLst/>
          </a:prstGeo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6"/>
          <p:cNvSpPr>
            <a:spLocks noGrp="1" noChangeArrowheads="1"/>
          </p:cNvSpPr>
          <p:nvPr>
            <p:ph type="sldNum" sz="quarter" idx="10"/>
          </p:nvPr>
        </p:nvSpPr>
        <p:spPr>
          <a:xfrm>
            <a:off x="3439576" y="6506300"/>
            <a:ext cx="1295400" cy="188913"/>
          </a:xfrm>
          <a:ln/>
        </p:spPr>
        <p:txBody>
          <a:bodyPr/>
          <a:lstStyle>
            <a:lvl1pPr>
              <a:defRPr/>
            </a:lvl1pPr>
          </a:lstStyle>
          <a:p>
            <a:pPr>
              <a:defRPr/>
            </a:pPr>
            <a:fld id="{6CF172B7-9E3C-46C2-9814-24A79B46939B}" type="slidenum">
              <a:rPr lang="it-IT">
                <a:solidFill>
                  <a:srgbClr val="FFFFFF"/>
                </a:solidFill>
              </a:rPr>
              <a:pPr>
                <a:defRPr/>
              </a:pPr>
              <a:t>‹N›</a:t>
            </a:fld>
            <a:endParaRPr lang="it-IT" dirty="0">
              <a:solidFill>
                <a:srgbClr val="FFFFFF"/>
              </a:solidFill>
            </a:endParaRPr>
          </a:p>
        </p:txBody>
      </p:sp>
    </p:spTree>
    <p:extLst>
      <p:ext uri="{BB962C8B-B14F-4D97-AF65-F5344CB8AC3E}">
        <p14:creationId xmlns:p14="http://schemas.microsoft.com/office/powerpoint/2010/main" val="2147186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85725" y="-49213"/>
            <a:ext cx="8904288" cy="1143001"/>
          </a:xfrm>
          <a:prstGeom prst="rect">
            <a:avLst/>
          </a:prstGeom>
        </p:spPr>
        <p:txBody>
          <a:bodyPr/>
          <a:lstStyle/>
          <a:p>
            <a:r>
              <a:rPr lang="it-IT"/>
              <a:t>Fare clic per modificare lo stile del titolo</a:t>
            </a:r>
          </a:p>
        </p:txBody>
      </p:sp>
      <p:sp>
        <p:nvSpPr>
          <p:cNvPr id="3" name="Segnaposto contenuto 2"/>
          <p:cNvSpPr>
            <a:spLocks noGrp="1"/>
          </p:cNvSpPr>
          <p:nvPr>
            <p:ph idx="1"/>
          </p:nvPr>
        </p:nvSpPr>
        <p:spPr>
          <a:xfrm>
            <a:off x="457200" y="1736725"/>
            <a:ext cx="5100452" cy="32627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6"/>
          <p:cNvSpPr>
            <a:spLocks noGrp="1" noChangeArrowheads="1"/>
          </p:cNvSpPr>
          <p:nvPr>
            <p:ph type="sldNum" sz="quarter" idx="10"/>
          </p:nvPr>
        </p:nvSpPr>
        <p:spPr>
          <a:xfrm>
            <a:off x="3923928" y="6470675"/>
            <a:ext cx="1295400" cy="188913"/>
          </a:xfrm>
          <a:ln/>
        </p:spPr>
        <p:txBody>
          <a:bodyPr/>
          <a:lstStyle>
            <a:lvl1pPr>
              <a:defRPr/>
            </a:lvl1pPr>
          </a:lstStyle>
          <a:p>
            <a:pPr>
              <a:defRPr/>
            </a:pPr>
            <a:fld id="{6FC61DB5-0073-4A69-8906-917F52DF5D46}" type="slidenum">
              <a:rPr lang="it-IT">
                <a:solidFill>
                  <a:srgbClr val="FFFFFF"/>
                </a:solidFill>
              </a:rPr>
              <a:pPr>
                <a:defRPr/>
              </a:pPr>
              <a:t>‹N›</a:t>
            </a:fld>
            <a:endParaRPr lang="it-IT" dirty="0">
              <a:solidFill>
                <a:srgbClr val="FFFFFF"/>
              </a:solidFill>
            </a:endParaRPr>
          </a:p>
        </p:txBody>
      </p:sp>
    </p:spTree>
    <p:extLst>
      <p:ext uri="{BB962C8B-B14F-4D97-AF65-F5344CB8AC3E}">
        <p14:creationId xmlns:p14="http://schemas.microsoft.com/office/powerpoint/2010/main" val="70342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6"/>
          <p:cNvSpPr>
            <a:spLocks noGrp="1" noChangeArrowheads="1"/>
          </p:cNvSpPr>
          <p:nvPr>
            <p:ph type="sldNum" sz="quarter" idx="10"/>
          </p:nvPr>
        </p:nvSpPr>
        <p:spPr>
          <a:ln/>
        </p:spPr>
        <p:txBody>
          <a:bodyPr/>
          <a:lstStyle>
            <a:lvl1pPr>
              <a:defRPr/>
            </a:lvl1pPr>
          </a:lstStyle>
          <a:p>
            <a:pPr>
              <a:defRPr/>
            </a:pPr>
            <a:fld id="{E0409696-FF95-499D-B656-2E47424AFC50}"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13439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85725" y="-49213"/>
            <a:ext cx="8904288" cy="1143001"/>
          </a:xfrm>
          <a:prstGeom prst="rect">
            <a:avLst/>
          </a:prstGeom>
        </p:spPr>
        <p:txBody>
          <a:bodyPr/>
          <a:lstStyle/>
          <a:p>
            <a:r>
              <a:rPr lang="it-IT" dirty="0"/>
              <a:t>Fare clic per modificare lo stile del titolo</a:t>
            </a:r>
          </a:p>
        </p:txBody>
      </p:sp>
      <p:sp>
        <p:nvSpPr>
          <p:cNvPr id="3" name="Segnaposto contenuto 2"/>
          <p:cNvSpPr>
            <a:spLocks noGrp="1"/>
          </p:cNvSpPr>
          <p:nvPr>
            <p:ph sz="half" idx="1"/>
          </p:nvPr>
        </p:nvSpPr>
        <p:spPr>
          <a:xfrm>
            <a:off x="457200" y="1736725"/>
            <a:ext cx="2940050" cy="4389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3549650" y="1736725"/>
            <a:ext cx="2940050" cy="4389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6"/>
          <p:cNvSpPr>
            <a:spLocks noGrp="1" noChangeArrowheads="1"/>
          </p:cNvSpPr>
          <p:nvPr>
            <p:ph type="sldNum" sz="quarter" idx="10"/>
          </p:nvPr>
        </p:nvSpPr>
        <p:spPr>
          <a:ln/>
        </p:spPr>
        <p:txBody>
          <a:bodyPr/>
          <a:lstStyle>
            <a:lvl1pPr>
              <a:defRPr/>
            </a:lvl1pPr>
          </a:lstStyle>
          <a:p>
            <a:pPr>
              <a:defRPr/>
            </a:pPr>
            <a:fld id="{75A8FEF8-1133-46A2-BC19-C7795B30A942}"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253748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6"/>
          <p:cNvSpPr>
            <a:spLocks noGrp="1" noChangeArrowheads="1"/>
          </p:cNvSpPr>
          <p:nvPr>
            <p:ph type="sldNum" sz="quarter" idx="10"/>
          </p:nvPr>
        </p:nvSpPr>
        <p:spPr>
          <a:ln/>
        </p:spPr>
        <p:txBody>
          <a:bodyPr/>
          <a:lstStyle>
            <a:lvl1pPr>
              <a:defRPr/>
            </a:lvl1pPr>
          </a:lstStyle>
          <a:p>
            <a:pPr>
              <a:defRPr/>
            </a:pPr>
            <a:fld id="{0273DD0A-7D42-4AE0-866B-1011E637AF2C}"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394607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5725" y="-49213"/>
            <a:ext cx="8904288" cy="1143001"/>
          </a:xfrm>
          <a:prstGeom prst="rect">
            <a:avLst/>
          </a:prstGeom>
        </p:spPr>
        <p:txBody>
          <a:bodyPr/>
          <a:lstStyle/>
          <a:p>
            <a:r>
              <a:rPr lang="it-IT"/>
              <a:t>Fare clic per modificare lo stile del titolo</a:t>
            </a:r>
          </a:p>
        </p:txBody>
      </p:sp>
      <p:sp>
        <p:nvSpPr>
          <p:cNvPr id="3" name="Rectangle 6"/>
          <p:cNvSpPr>
            <a:spLocks noGrp="1" noChangeArrowheads="1"/>
          </p:cNvSpPr>
          <p:nvPr>
            <p:ph type="sldNum" sz="quarter" idx="10"/>
          </p:nvPr>
        </p:nvSpPr>
        <p:spPr>
          <a:ln/>
        </p:spPr>
        <p:txBody>
          <a:bodyPr/>
          <a:lstStyle>
            <a:lvl1pPr>
              <a:defRPr/>
            </a:lvl1pPr>
          </a:lstStyle>
          <a:p>
            <a:pPr>
              <a:defRPr/>
            </a:pPr>
            <a:fld id="{094B7AED-0E6A-4BA2-93A0-748F794F2BFB}"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3392983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9463554-F4FA-4816-B6EB-1215A439BDED}"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166444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6"/>
          <p:cNvSpPr>
            <a:spLocks noGrp="1" noChangeArrowheads="1"/>
          </p:cNvSpPr>
          <p:nvPr>
            <p:ph type="sldNum" sz="quarter" idx="10"/>
          </p:nvPr>
        </p:nvSpPr>
        <p:spPr>
          <a:ln/>
        </p:spPr>
        <p:txBody>
          <a:bodyPr/>
          <a:lstStyle>
            <a:lvl1pPr>
              <a:defRPr/>
            </a:lvl1pPr>
          </a:lstStyle>
          <a:p>
            <a:pPr>
              <a:defRPr/>
            </a:pPr>
            <a:fld id="{1BB7006D-8A16-47EC-9555-47D709905629}"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162155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6"/>
          <p:cNvSpPr>
            <a:spLocks noGrp="1" noChangeArrowheads="1"/>
          </p:cNvSpPr>
          <p:nvPr>
            <p:ph type="sldNum" sz="quarter" idx="10"/>
          </p:nvPr>
        </p:nvSpPr>
        <p:spPr>
          <a:ln/>
        </p:spPr>
        <p:txBody>
          <a:bodyPr/>
          <a:lstStyle>
            <a:lvl1pPr>
              <a:defRPr/>
            </a:lvl1pPr>
          </a:lstStyle>
          <a:p>
            <a:pPr>
              <a:defRPr/>
            </a:pPr>
            <a:fld id="{64AD92C5-F335-4A53-802E-7F31578E6037}"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269904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85725" y="-49213"/>
            <a:ext cx="8904288" cy="1143001"/>
          </a:xfrm>
          <a:prstGeom prst="rect">
            <a:avLst/>
          </a:prstGeom>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6"/>
          <p:cNvSpPr>
            <a:spLocks noGrp="1" noChangeArrowheads="1"/>
          </p:cNvSpPr>
          <p:nvPr>
            <p:ph type="sldNum" sz="quarter" idx="10"/>
          </p:nvPr>
        </p:nvSpPr>
        <p:spPr>
          <a:ln/>
        </p:spPr>
        <p:txBody>
          <a:bodyPr/>
          <a:lstStyle>
            <a:lvl1pPr>
              <a:defRPr/>
            </a:lvl1pPr>
          </a:lstStyle>
          <a:p>
            <a:pPr>
              <a:defRPr/>
            </a:pPr>
            <a:fld id="{3DCC2C6A-4295-47CA-97AD-9055BABF8C03}"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1748530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64338" y="-49213"/>
            <a:ext cx="2225675" cy="6175376"/>
          </a:xfrm>
          <a:prstGeom prst="rect">
            <a:avLst/>
          </a:prstGeo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5725" y="-49213"/>
            <a:ext cx="6526213" cy="6175376"/>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6"/>
          <p:cNvSpPr>
            <a:spLocks noGrp="1" noChangeArrowheads="1"/>
          </p:cNvSpPr>
          <p:nvPr>
            <p:ph type="sldNum" sz="quarter" idx="10"/>
          </p:nvPr>
        </p:nvSpPr>
        <p:spPr>
          <a:ln/>
        </p:spPr>
        <p:txBody>
          <a:bodyPr/>
          <a:lstStyle>
            <a:lvl1pPr>
              <a:defRPr/>
            </a:lvl1pPr>
          </a:lstStyle>
          <a:p>
            <a:pPr>
              <a:defRPr/>
            </a:pPr>
            <a:fld id="{7D269413-FE05-4738-8D0D-2AD2831FA250}" type="slidenum">
              <a:rPr lang="it-IT">
                <a:solidFill>
                  <a:srgbClr val="FFFFFF"/>
                </a:solidFill>
              </a:rPr>
              <a:pPr>
                <a:defRPr/>
              </a:pPr>
              <a:t>‹N›</a:t>
            </a:fld>
            <a:endParaRPr lang="it-IT">
              <a:solidFill>
                <a:srgbClr val="FFFFFF"/>
              </a:solidFill>
            </a:endParaRPr>
          </a:p>
        </p:txBody>
      </p:sp>
    </p:spTree>
    <p:extLst>
      <p:ext uri="{BB962C8B-B14F-4D97-AF65-F5344CB8AC3E}">
        <p14:creationId xmlns:p14="http://schemas.microsoft.com/office/powerpoint/2010/main" val="120967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0"/>
                <a:invGamma/>
              </a:schemeClr>
            </a:gs>
          </a:gsLst>
          <a:lin ang="5400000" scaled="1"/>
        </a:gra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4140200" y="5876925"/>
            <a:ext cx="1295400" cy="1889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defRPr/>
            </a:pPr>
            <a:fld id="{A081C1C1-B00F-4A82-80A7-1FCD83F3DAE1}" type="slidenum">
              <a:rPr lang="it-IT">
                <a:solidFill>
                  <a:srgbClr val="FFFFFF"/>
                </a:solidFill>
              </a:rPr>
              <a:pPr fontAlgn="base">
                <a:spcBef>
                  <a:spcPct val="0"/>
                </a:spcBef>
                <a:spcAft>
                  <a:spcPct val="0"/>
                </a:spcAft>
                <a:defRPr/>
              </a:pPr>
              <a:t>‹N›</a:t>
            </a:fld>
            <a:endParaRPr lang="it-IT">
              <a:solidFill>
                <a:srgbClr val="FFFFFF"/>
              </a:solidFill>
            </a:endParaRPr>
          </a:p>
        </p:txBody>
      </p:sp>
      <p:sp>
        <p:nvSpPr>
          <p:cNvPr id="1050" name="Rectangle 26"/>
          <p:cNvSpPr>
            <a:spLocks noGrp="1" noChangeArrowheads="1"/>
          </p:cNvSpPr>
          <p:nvPr>
            <p:ph type="body" idx="1"/>
          </p:nvPr>
        </p:nvSpPr>
        <p:spPr bwMode="auto">
          <a:xfrm>
            <a:off x="457200" y="1736725"/>
            <a:ext cx="6032500" cy="43894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054" name="Rectangle 30"/>
          <p:cNvSpPr>
            <a:spLocks noChangeArrowheads="1"/>
          </p:cNvSpPr>
          <p:nvPr userDrawn="1"/>
        </p:nvSpPr>
        <p:spPr bwMode="auto">
          <a:xfrm>
            <a:off x="-11113" y="0"/>
            <a:ext cx="9155113" cy="1009650"/>
          </a:xfrm>
          <a:prstGeom prst="rect">
            <a:avLst/>
          </a:prstGeom>
          <a:solidFill>
            <a:srgbClr val="F4960C"/>
          </a:solidFill>
          <a:ln w="9525">
            <a:noFill/>
            <a:miter lim="800000"/>
            <a:headEnd/>
            <a:tailEnd/>
          </a:ln>
          <a:effectLst/>
        </p:spPr>
        <p:txBody>
          <a:bodyPr wrap="none" anchor="ctr"/>
          <a:lstStyle/>
          <a:p>
            <a:pPr fontAlgn="base">
              <a:spcBef>
                <a:spcPct val="0"/>
              </a:spcBef>
              <a:spcAft>
                <a:spcPct val="0"/>
              </a:spcAft>
              <a:defRPr/>
            </a:pPr>
            <a:endParaRPr lang="it-IT">
              <a:solidFill>
                <a:srgbClr val="FFFFFF"/>
              </a:solidFill>
              <a:latin typeface="Arial" charset="0"/>
            </a:endParaRPr>
          </a:p>
        </p:txBody>
      </p:sp>
      <p:sp>
        <p:nvSpPr>
          <p:cNvPr id="1055" name="Rectangle 31"/>
          <p:cNvSpPr>
            <a:spLocks noChangeArrowheads="1"/>
          </p:cNvSpPr>
          <p:nvPr userDrawn="1"/>
        </p:nvSpPr>
        <p:spPr bwMode="auto">
          <a:xfrm>
            <a:off x="0" y="6246813"/>
            <a:ext cx="9144000" cy="623887"/>
          </a:xfrm>
          <a:prstGeom prst="rect">
            <a:avLst/>
          </a:prstGeom>
          <a:gradFill rotWithShape="1">
            <a:gsLst>
              <a:gs pos="0">
                <a:srgbClr val="0066CC">
                  <a:gamma/>
                  <a:shade val="72941"/>
                  <a:invGamma/>
                </a:srgbClr>
              </a:gs>
              <a:gs pos="100000">
                <a:srgbClr val="0066CC"/>
              </a:gs>
            </a:gsLst>
            <a:lin ang="5400000" scaled="1"/>
          </a:gradFill>
          <a:ln w="9525">
            <a:noFill/>
            <a:miter lim="800000"/>
            <a:headEnd/>
            <a:tailEnd/>
          </a:ln>
          <a:effectLst/>
        </p:spPr>
        <p:txBody>
          <a:bodyPr wrap="none" anchor="ctr"/>
          <a:lstStyle/>
          <a:p>
            <a:pPr fontAlgn="base">
              <a:spcBef>
                <a:spcPct val="0"/>
              </a:spcBef>
              <a:spcAft>
                <a:spcPct val="0"/>
              </a:spcAft>
              <a:defRPr/>
            </a:pPr>
            <a:endParaRPr lang="it-IT">
              <a:solidFill>
                <a:srgbClr val="FFFFFF"/>
              </a:solidFill>
              <a:latin typeface="Arial" charset="0"/>
            </a:endParaRPr>
          </a:p>
        </p:txBody>
      </p:sp>
      <p:pic>
        <p:nvPicPr>
          <p:cNvPr id="1031" name="Picture 37"/>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511925" y="6289675"/>
            <a:ext cx="25654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ctr" rtl="0" eaLnBrk="0" fontAlgn="base" hangingPunct="0">
        <a:spcBef>
          <a:spcPct val="0"/>
        </a:spcBef>
        <a:spcAft>
          <a:spcPct val="0"/>
        </a:spcAft>
        <a:defRPr lang="it-IT" sz="1800" b="1" baseline="0" smtClean="0">
          <a:solidFill>
            <a:schemeClr val="bg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2pPr>
      <a:lvl3pPr algn="ctr" rtl="0" eaLnBrk="0" fontAlgn="base" hangingPunct="0">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3pPr>
      <a:lvl4pPr algn="ctr" rtl="0" eaLnBrk="0" fontAlgn="base" hangingPunct="0">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4pPr>
      <a:lvl5pPr algn="ctr" rtl="0" eaLnBrk="0" fontAlgn="base" hangingPunct="0">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5pPr>
      <a:lvl6pPr marL="457200" algn="ctr" rtl="0" fontAlgn="base">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6pPr>
      <a:lvl7pPr marL="914400" algn="ctr" rtl="0" fontAlgn="base">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7pPr>
      <a:lvl8pPr marL="1371600" algn="ctr" rtl="0" fontAlgn="base">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8pPr>
      <a:lvl9pPr marL="1828800" algn="ctr" rtl="0" fontAlgn="base">
        <a:spcBef>
          <a:spcPct val="0"/>
        </a:spcBef>
        <a:spcAft>
          <a:spcPct val="0"/>
        </a:spcAft>
        <a:defRPr sz="3600">
          <a:solidFill>
            <a:schemeClr val="bg1"/>
          </a:solidFill>
          <a:effectLst>
            <a:outerShdw blurRad="38100" dist="38100" dir="2700000" algn="tl">
              <a:srgbClr val="C0C0C0"/>
            </a:outerShdw>
          </a:effectLst>
          <a:latin typeface="Microsoft Sans Serif" pitchFamily="34" charset="0"/>
        </a:defRPr>
      </a:lvl9pPr>
    </p:titleStyle>
    <p:bodyStyle>
      <a:lvl1pPr marL="342900" indent="-342900" algn="l" rtl="0" eaLnBrk="0" fontAlgn="base" hangingPunct="0">
        <a:spcBef>
          <a:spcPct val="20000"/>
        </a:spcBef>
        <a:spcAft>
          <a:spcPct val="0"/>
        </a:spcAft>
        <a:buChar char="•"/>
        <a:defRPr sz="3200">
          <a:solidFill>
            <a:srgbClr val="5F5F5F"/>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sz="2800">
          <a:solidFill>
            <a:srgbClr val="5F5F5F"/>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har char="•"/>
        <a:defRPr sz="2400">
          <a:solidFill>
            <a:srgbClr val="5F5F5F"/>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sz="2000">
          <a:solidFill>
            <a:srgbClr val="5F5F5F"/>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har char="»"/>
        <a:defRPr sz="2000">
          <a:solidFill>
            <a:srgbClr val="5F5F5F"/>
          </a:solidFill>
          <a:effectLst>
            <a:outerShdw blurRad="38100" dist="38100" dir="2700000" algn="tl">
              <a:srgbClr val="C0C0C0"/>
            </a:outerShdw>
          </a:effectLst>
          <a:latin typeface="+mn-lt"/>
        </a:defRPr>
      </a:lvl5pPr>
      <a:lvl6pPr marL="2514600" indent="-228600" algn="l" rtl="0" fontAlgn="base">
        <a:spcBef>
          <a:spcPct val="20000"/>
        </a:spcBef>
        <a:spcAft>
          <a:spcPct val="0"/>
        </a:spcAft>
        <a:buChar char="»"/>
        <a:defRPr sz="2000">
          <a:solidFill>
            <a:srgbClr val="5F5F5F"/>
          </a:solidFill>
          <a:effectLst>
            <a:outerShdw blurRad="38100" dist="38100" dir="2700000" algn="tl">
              <a:srgbClr val="C0C0C0"/>
            </a:outerShdw>
          </a:effectLst>
          <a:latin typeface="+mn-lt"/>
        </a:defRPr>
      </a:lvl6pPr>
      <a:lvl7pPr marL="2971800" indent="-228600" algn="l" rtl="0" fontAlgn="base">
        <a:spcBef>
          <a:spcPct val="20000"/>
        </a:spcBef>
        <a:spcAft>
          <a:spcPct val="0"/>
        </a:spcAft>
        <a:buChar char="»"/>
        <a:defRPr sz="2000">
          <a:solidFill>
            <a:srgbClr val="5F5F5F"/>
          </a:solidFill>
          <a:effectLst>
            <a:outerShdw blurRad="38100" dist="38100" dir="2700000" algn="tl">
              <a:srgbClr val="C0C0C0"/>
            </a:outerShdw>
          </a:effectLst>
          <a:latin typeface="+mn-lt"/>
        </a:defRPr>
      </a:lvl7pPr>
      <a:lvl8pPr marL="3429000" indent="-228600" algn="l" rtl="0" fontAlgn="base">
        <a:spcBef>
          <a:spcPct val="20000"/>
        </a:spcBef>
        <a:spcAft>
          <a:spcPct val="0"/>
        </a:spcAft>
        <a:buChar char="»"/>
        <a:defRPr sz="2000">
          <a:solidFill>
            <a:srgbClr val="5F5F5F"/>
          </a:solidFill>
          <a:effectLst>
            <a:outerShdw blurRad="38100" dist="38100" dir="2700000" algn="tl">
              <a:srgbClr val="C0C0C0"/>
            </a:outerShdw>
          </a:effectLst>
          <a:latin typeface="+mn-lt"/>
        </a:defRPr>
      </a:lvl8pPr>
      <a:lvl9pPr marL="3886200" indent="-228600" algn="l" rtl="0" fontAlgn="base">
        <a:spcBef>
          <a:spcPct val="20000"/>
        </a:spcBef>
        <a:spcAft>
          <a:spcPct val="0"/>
        </a:spcAft>
        <a:buChar char="»"/>
        <a:defRPr sz="2000">
          <a:solidFill>
            <a:srgbClr val="5F5F5F"/>
          </a:solidFill>
          <a:effectLst>
            <a:outerShdw blurRad="38100" dist="38100" dir="2700000" algn="tl">
              <a:srgbClr val="C0C0C0"/>
            </a:outerShdw>
          </a:effectLst>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5.png"/><Relationship Id="rId3" Type="http://schemas.openxmlformats.org/officeDocument/2006/relationships/image" Target="../media/image6.bmp"/><Relationship Id="rId7" Type="http://schemas.openxmlformats.org/officeDocument/2006/relationships/image" Target="../media/image20.png"/><Relationship Id="rId12" Type="http://schemas.openxmlformats.org/officeDocument/2006/relationships/customXml" Target="../ink/ink5.xml"/><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12.png"/><Relationship Id="rId5" Type="http://schemas.openxmlformats.org/officeDocument/2006/relationships/image" Target="../media/image19.png"/><Relationship Id="rId15" Type="http://schemas.openxmlformats.org/officeDocument/2006/relationships/image" Target="../media/image18.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1.png"/><Relationship Id="rId14" Type="http://schemas.openxmlformats.org/officeDocument/2006/relationships/customXml" Target="../ink/ink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customXml" Target="../ink/ink8.xml"/><Relationship Id="rId5" Type="http://schemas.openxmlformats.org/officeDocument/2006/relationships/image" Target="../media/image13.png"/><Relationship Id="rId4" Type="http://schemas.openxmlformats.org/officeDocument/2006/relationships/customXml" Target="../ink/ink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23.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customXml" Target="../ink/ink10.xml"/><Relationship Id="rId5" Type="http://schemas.openxmlformats.org/officeDocument/2006/relationships/image" Target="../media/image22.png"/><Relationship Id="rId4" Type="http://schemas.openxmlformats.org/officeDocument/2006/relationships/customXml" Target="../ink/ink9.xml"/></Relationships>
</file>

<file path=ppt/slides/_rels/slide23.xml.rels><?xml version="1.0" encoding="UTF-8" standalone="yes"?>
<Relationships xmlns="http://schemas.openxmlformats.org/package/2006/relationships"><Relationship Id="rId8" Type="http://schemas.openxmlformats.org/officeDocument/2006/relationships/customXml" Target="../ink/ink13.xml"/><Relationship Id="rId13" Type="http://schemas.openxmlformats.org/officeDocument/2006/relationships/image" Target="../media/image11.png"/><Relationship Id="rId3" Type="http://schemas.openxmlformats.org/officeDocument/2006/relationships/image" Target="../media/image9.bmp"/><Relationship Id="rId7" Type="http://schemas.openxmlformats.org/officeDocument/2006/relationships/image" Target="../media/image8.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customXml" Target="../ink/ink12.xml"/><Relationship Id="rId5" Type="http://schemas.openxmlformats.org/officeDocument/2006/relationships/image" Target="../media/image70.png"/><Relationship Id="rId4" Type="http://schemas.openxmlformats.org/officeDocument/2006/relationships/customXml" Target="../ink/ink11.xml"/></Relationships>
</file>

<file path=ppt/slides/_rels/slide24.xml.rels><?xml version="1.0" encoding="UTF-8" standalone="yes"?>
<Relationships xmlns="http://schemas.openxmlformats.org/package/2006/relationships"><Relationship Id="rId3" Type="http://schemas.openxmlformats.org/officeDocument/2006/relationships/image" Target="../media/image10.bmp"/><Relationship Id="rId7" Type="http://schemas.openxmlformats.org/officeDocument/2006/relationships/image" Target="../media/image17.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customXml" Target="../ink/ink15.xml"/><Relationship Id="rId5" Type="http://schemas.openxmlformats.org/officeDocument/2006/relationships/image" Target="../media/image16.png"/><Relationship Id="rId4" Type="http://schemas.openxmlformats.org/officeDocument/2006/relationships/customXml" Target="../ink/ink14.xml"/></Relationships>
</file>

<file path=ppt/slides/_rels/slide25.xml.rels><?xml version="1.0" encoding="UTF-8" standalone="yes"?>
<Relationships xmlns="http://schemas.openxmlformats.org/package/2006/relationships"><Relationship Id="rId8" Type="http://schemas.openxmlformats.org/officeDocument/2006/relationships/customXml" Target="../ink/ink18.xml"/><Relationship Id="rId13" Type="http://schemas.openxmlformats.org/officeDocument/2006/relationships/customXml" Target="../ink/ink23.xml"/><Relationship Id="rId26" Type="http://schemas.openxmlformats.org/officeDocument/2006/relationships/image" Target="../media/image25.png"/><Relationship Id="rId3" Type="http://schemas.openxmlformats.org/officeDocument/2006/relationships/image" Target="../media/image11.jpg"/><Relationship Id="rId7" Type="http://schemas.openxmlformats.org/officeDocument/2006/relationships/image" Target="../media/image19.png"/><Relationship Id="rId12" Type="http://schemas.openxmlformats.org/officeDocument/2006/relationships/customXml" Target="../ink/ink22.xml"/><Relationship Id="rId25" Type="http://schemas.openxmlformats.org/officeDocument/2006/relationships/customXml" Target="../ink/ink25.xml"/><Relationship Id="rId2" Type="http://schemas.openxmlformats.org/officeDocument/2006/relationships/image" Target="../media/image2.emf"/><Relationship Id="rId29" Type="http://schemas.openxmlformats.org/officeDocument/2006/relationships/customXml" Target="../ink/ink27.xml"/><Relationship Id="rId1" Type="http://schemas.openxmlformats.org/officeDocument/2006/relationships/slideLayout" Target="../slideLayouts/slideLayout1.xml"/><Relationship Id="rId6" Type="http://schemas.openxmlformats.org/officeDocument/2006/relationships/customXml" Target="../ink/ink17.xml"/><Relationship Id="rId11" Type="http://schemas.openxmlformats.org/officeDocument/2006/relationships/customXml" Target="../ink/ink21.xml"/><Relationship Id="rId24" Type="http://schemas.openxmlformats.org/officeDocument/2006/relationships/image" Target="../media/image31.png"/><Relationship Id="rId32" Type="http://schemas.openxmlformats.org/officeDocument/2006/relationships/image" Target="../media/image29.png"/><Relationship Id="rId5" Type="http://schemas.openxmlformats.org/officeDocument/2006/relationships/image" Target="../media/image26.png"/><Relationship Id="rId23" Type="http://schemas.openxmlformats.org/officeDocument/2006/relationships/customXml" Target="../ink/ink24.xml"/><Relationship Id="rId28" Type="http://schemas.openxmlformats.org/officeDocument/2006/relationships/image" Target="../media/image27.png"/><Relationship Id="rId10" Type="http://schemas.openxmlformats.org/officeDocument/2006/relationships/customXml" Target="../ink/ink20.xml"/><Relationship Id="rId31" Type="http://schemas.openxmlformats.org/officeDocument/2006/relationships/customXml" Target="../ink/ink28.xml"/><Relationship Id="rId4" Type="http://schemas.openxmlformats.org/officeDocument/2006/relationships/customXml" Target="../ink/ink16.xml"/><Relationship Id="rId9" Type="http://schemas.openxmlformats.org/officeDocument/2006/relationships/customXml" Target="../ink/ink19.xml"/><Relationship Id="rId22" Type="http://schemas.openxmlformats.org/officeDocument/2006/relationships/image" Target="../media/image30.png"/><Relationship Id="rId27" Type="http://schemas.openxmlformats.org/officeDocument/2006/relationships/customXml" Target="../ink/ink26.xml"/><Relationship Id="rId30"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customXml" Target="../ink/ink31.xml"/><Relationship Id="rId13" Type="http://schemas.openxmlformats.org/officeDocument/2006/relationships/image" Target="../media/image36.png"/><Relationship Id="rId3" Type="http://schemas.openxmlformats.org/officeDocument/2006/relationships/image" Target="../media/image12.jpg"/><Relationship Id="rId7" Type="http://schemas.openxmlformats.org/officeDocument/2006/relationships/image" Target="../media/image33.png"/><Relationship Id="rId12" Type="http://schemas.openxmlformats.org/officeDocument/2006/relationships/customXml" Target="../ink/ink33.xml"/><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customXml" Target="../ink/ink30.xml"/><Relationship Id="rId11" Type="http://schemas.openxmlformats.org/officeDocument/2006/relationships/image" Target="../media/image35.png"/><Relationship Id="rId5" Type="http://schemas.openxmlformats.org/officeDocument/2006/relationships/image" Target="../media/image32.png"/><Relationship Id="rId15" Type="http://schemas.openxmlformats.org/officeDocument/2006/relationships/image" Target="../media/image37.png"/><Relationship Id="rId10" Type="http://schemas.openxmlformats.org/officeDocument/2006/relationships/customXml" Target="../ink/ink32.xml"/><Relationship Id="rId4" Type="http://schemas.openxmlformats.org/officeDocument/2006/relationships/customXml" Target="../ink/ink29.xml"/><Relationship Id="rId9" Type="http://schemas.openxmlformats.org/officeDocument/2006/relationships/image" Target="../media/image34.png"/><Relationship Id="rId14" Type="http://schemas.openxmlformats.org/officeDocument/2006/relationships/customXml" Target="../ink/ink34.xml"/></Relationships>
</file>

<file path=ppt/slides/_rels/slide32.xml.rels><?xml version="1.0" encoding="UTF-8" standalone="yes"?>
<Relationships xmlns="http://schemas.openxmlformats.org/package/2006/relationships"><Relationship Id="rId8" Type="http://schemas.openxmlformats.org/officeDocument/2006/relationships/customXml" Target="../ink/ink38.xml"/><Relationship Id="rId13" Type="http://schemas.openxmlformats.org/officeDocument/2006/relationships/image" Target="../media/image39.png"/><Relationship Id="rId18" Type="http://schemas.openxmlformats.org/officeDocument/2006/relationships/customXml" Target="../ink/ink43.xml"/><Relationship Id="rId3" Type="http://schemas.openxmlformats.org/officeDocument/2006/relationships/image" Target="../media/image13.jpg"/><Relationship Id="rId21" Type="http://schemas.openxmlformats.org/officeDocument/2006/relationships/image" Target="../media/image43.png"/><Relationship Id="rId7" Type="http://schemas.openxmlformats.org/officeDocument/2006/relationships/customXml" Target="../ink/ink37.xml"/><Relationship Id="rId12" Type="http://schemas.openxmlformats.org/officeDocument/2006/relationships/customXml" Target="../ink/ink40.xml"/><Relationship Id="rId17" Type="http://schemas.openxmlformats.org/officeDocument/2006/relationships/image" Target="../media/image41.png"/><Relationship Id="rId25" Type="http://schemas.openxmlformats.org/officeDocument/2006/relationships/image" Target="../media/image45.png"/><Relationship Id="rId2" Type="http://schemas.openxmlformats.org/officeDocument/2006/relationships/image" Target="../media/image2.emf"/><Relationship Id="rId16" Type="http://schemas.openxmlformats.org/officeDocument/2006/relationships/customXml" Target="../ink/ink42.xml"/><Relationship Id="rId20" Type="http://schemas.openxmlformats.org/officeDocument/2006/relationships/customXml" Target="../ink/ink44.xml"/><Relationship Id="rId1" Type="http://schemas.openxmlformats.org/officeDocument/2006/relationships/slideLayout" Target="../slideLayouts/slideLayout1.xml"/><Relationship Id="rId6" Type="http://schemas.openxmlformats.org/officeDocument/2006/relationships/customXml" Target="../ink/ink36.xml"/><Relationship Id="rId11" Type="http://schemas.openxmlformats.org/officeDocument/2006/relationships/image" Target="../media/image38.png"/><Relationship Id="rId24" Type="http://schemas.openxmlformats.org/officeDocument/2006/relationships/customXml" Target="../ink/ink46.xml"/><Relationship Id="rId5" Type="http://schemas.openxmlformats.org/officeDocument/2006/relationships/image" Target="../media/image19.png"/><Relationship Id="rId15" Type="http://schemas.openxmlformats.org/officeDocument/2006/relationships/image" Target="../media/image40.png"/><Relationship Id="rId23" Type="http://schemas.openxmlformats.org/officeDocument/2006/relationships/image" Target="../media/image44.png"/><Relationship Id="rId10" Type="http://schemas.openxmlformats.org/officeDocument/2006/relationships/customXml" Target="../ink/ink39.xml"/><Relationship Id="rId19" Type="http://schemas.openxmlformats.org/officeDocument/2006/relationships/image" Target="../media/image42.png"/><Relationship Id="rId4" Type="http://schemas.openxmlformats.org/officeDocument/2006/relationships/customXml" Target="../ink/ink35.xml"/><Relationship Id="rId9" Type="http://schemas.openxmlformats.org/officeDocument/2006/relationships/image" Target="../media/image24.png"/><Relationship Id="rId14" Type="http://schemas.openxmlformats.org/officeDocument/2006/relationships/customXml" Target="../ink/ink41.xml"/><Relationship Id="rId22" Type="http://schemas.openxmlformats.org/officeDocument/2006/relationships/customXml" Target="../ink/ink45.xml"/></Relationships>
</file>

<file path=ppt/slides/_rels/slide33.xml.rels><?xml version="1.0" encoding="UTF-8" standalone="yes"?>
<Relationships xmlns="http://schemas.openxmlformats.org/package/2006/relationships"><Relationship Id="rId8" Type="http://schemas.openxmlformats.org/officeDocument/2006/relationships/customXml" Target="../ink/ink49.xml"/><Relationship Id="rId3" Type="http://schemas.openxmlformats.org/officeDocument/2006/relationships/image" Target="../media/image14.jpg"/><Relationship Id="rId7" Type="http://schemas.openxmlformats.org/officeDocument/2006/relationships/image" Target="../media/image47.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customXml" Target="../ink/ink48.xml"/><Relationship Id="rId11" Type="http://schemas.openxmlformats.org/officeDocument/2006/relationships/image" Target="../media/image49.png"/><Relationship Id="rId5" Type="http://schemas.openxmlformats.org/officeDocument/2006/relationships/image" Target="../media/image19.png"/><Relationship Id="rId10" Type="http://schemas.openxmlformats.org/officeDocument/2006/relationships/customXml" Target="../ink/ink50.xml"/><Relationship Id="rId4" Type="http://schemas.openxmlformats.org/officeDocument/2006/relationships/customXml" Target="../ink/ink47.xml"/><Relationship Id="rId9" Type="http://schemas.openxmlformats.org/officeDocument/2006/relationships/image" Target="../media/image48.png"/></Relationships>
</file>

<file path=ppt/slides/_rels/slide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g"/><Relationship Id="rId10" Type="http://schemas.openxmlformats.org/officeDocument/2006/relationships/image" Target="../media/image22.jpg"/><Relationship Id="rId4" Type="http://schemas.openxmlformats.org/officeDocument/2006/relationships/image" Target="../media/image16.jpg"/><Relationship Id="rId9" Type="http://schemas.openxmlformats.org/officeDocument/2006/relationships/image" Target="../media/image21.jpg"/></Relationships>
</file>

<file path=ppt/slides/_rels/slide4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5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51.xml.rels><?xml version="1.0" encoding="UTF-8" standalone="yes"?>
<Relationships xmlns="http://schemas.openxmlformats.org/package/2006/relationships"><Relationship Id="rId8" Type="http://schemas.openxmlformats.org/officeDocument/2006/relationships/image" Target="../media/image390.png"/><Relationship Id="rId13" Type="http://schemas.openxmlformats.org/officeDocument/2006/relationships/customXml" Target="../ink/ink55.xml"/><Relationship Id="rId18" Type="http://schemas.openxmlformats.org/officeDocument/2006/relationships/image" Target="../media/image440.png"/><Relationship Id="rId3" Type="http://schemas.openxmlformats.org/officeDocument/2006/relationships/image" Target="../media/image31.jpg"/><Relationship Id="rId7" Type="http://schemas.openxmlformats.org/officeDocument/2006/relationships/customXml" Target="../ink/ink52.xml"/><Relationship Id="rId12" Type="http://schemas.openxmlformats.org/officeDocument/2006/relationships/image" Target="../media/image410.png"/><Relationship Id="rId17" Type="http://schemas.openxmlformats.org/officeDocument/2006/relationships/customXml" Target="../ink/ink57.xml"/><Relationship Id="rId2" Type="http://schemas.openxmlformats.org/officeDocument/2006/relationships/image" Target="../media/image2.emf"/><Relationship Id="rId16" Type="http://schemas.openxmlformats.org/officeDocument/2006/relationships/image" Target="../media/image430.png"/><Relationship Id="rId1" Type="http://schemas.openxmlformats.org/officeDocument/2006/relationships/slideLayout" Target="../slideLayouts/slideLayout1.xml"/><Relationship Id="rId6" Type="http://schemas.openxmlformats.org/officeDocument/2006/relationships/image" Target="../media/image380.png"/><Relationship Id="rId11" Type="http://schemas.openxmlformats.org/officeDocument/2006/relationships/customXml" Target="../ink/ink54.xml"/><Relationship Id="rId5" Type="http://schemas.openxmlformats.org/officeDocument/2006/relationships/customXml" Target="../ink/ink51.xml"/><Relationship Id="rId15" Type="http://schemas.openxmlformats.org/officeDocument/2006/relationships/customXml" Target="../ink/ink56.xml"/><Relationship Id="rId10" Type="http://schemas.openxmlformats.org/officeDocument/2006/relationships/image" Target="../media/image400.png"/><Relationship Id="rId4" Type="http://schemas.openxmlformats.org/officeDocument/2006/relationships/image" Target="../media/image32.jpg"/><Relationship Id="rId9" Type="http://schemas.openxmlformats.org/officeDocument/2006/relationships/customXml" Target="../ink/ink53.xml"/><Relationship Id="rId14" Type="http://schemas.openxmlformats.org/officeDocument/2006/relationships/image" Target="../media/image420.png"/></Relationships>
</file>

<file path=ppt/slides/_rels/slide52.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customXml" Target="../ink/ink62.xml"/><Relationship Id="rId3" Type="http://schemas.openxmlformats.org/officeDocument/2006/relationships/image" Target="../media/image33.jpg"/><Relationship Id="rId7" Type="http://schemas.openxmlformats.org/officeDocument/2006/relationships/customXml" Target="../ink/ink59.xml"/><Relationship Id="rId12" Type="http://schemas.openxmlformats.org/officeDocument/2006/relationships/image" Target="../media/image50.png"/><Relationship Id="rId2" Type="http://schemas.openxmlformats.org/officeDocument/2006/relationships/image" Target="../media/image2.emf"/><Relationship Id="rId16"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470.png"/><Relationship Id="rId11" Type="http://schemas.openxmlformats.org/officeDocument/2006/relationships/customXml" Target="../ink/ink61.xml"/><Relationship Id="rId5" Type="http://schemas.openxmlformats.org/officeDocument/2006/relationships/customXml" Target="../ink/ink58.xml"/><Relationship Id="rId15" Type="http://schemas.openxmlformats.org/officeDocument/2006/relationships/customXml" Target="../ink/ink63.xml"/><Relationship Id="rId10" Type="http://schemas.openxmlformats.org/officeDocument/2006/relationships/image" Target="../media/image490.png"/><Relationship Id="rId4" Type="http://schemas.openxmlformats.org/officeDocument/2006/relationships/image" Target="../media/image34.jpg"/><Relationship Id="rId9" Type="http://schemas.openxmlformats.org/officeDocument/2006/relationships/customXml" Target="../ink/ink60.xml"/><Relationship Id="rId14" Type="http://schemas.openxmlformats.org/officeDocument/2006/relationships/image" Target="../media/image71.png"/></Relationships>
</file>

<file path=ppt/slides/_rels/slide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79512" y="1916832"/>
            <a:ext cx="8712968" cy="3600400"/>
          </a:xfrm>
        </p:spPr>
        <p:txBody>
          <a:bodyPr/>
          <a:lstStyle/>
          <a:p>
            <a:r>
              <a:rPr lang="it-IT" sz="4000" i="1" dirty="0">
                <a:solidFill>
                  <a:srgbClr val="ED9513"/>
                </a:solidFill>
              </a:rPr>
              <a:t>II ruolo della compliance 231 </a:t>
            </a:r>
            <a:br>
              <a:rPr lang="it-IT" sz="4000" i="1" dirty="0">
                <a:solidFill>
                  <a:srgbClr val="ED9513"/>
                </a:solidFill>
              </a:rPr>
            </a:br>
            <a:r>
              <a:rPr lang="it-IT" sz="4000" i="1" dirty="0">
                <a:solidFill>
                  <a:srgbClr val="ED9513"/>
                </a:solidFill>
              </a:rPr>
              <a:t>nelle società sottoposte </a:t>
            </a:r>
            <a:br>
              <a:rPr lang="it-IT" sz="4000" i="1" dirty="0">
                <a:solidFill>
                  <a:srgbClr val="ED9513"/>
                </a:solidFill>
              </a:rPr>
            </a:br>
            <a:r>
              <a:rPr lang="it-IT" sz="4000" i="1" dirty="0">
                <a:solidFill>
                  <a:srgbClr val="ED9513"/>
                </a:solidFill>
              </a:rPr>
              <a:t>a misura di prevenzione patrimoniale</a:t>
            </a:r>
            <a:br>
              <a:rPr lang="it-IT" sz="4000" i="1" dirty="0">
                <a:solidFill>
                  <a:srgbClr val="ED9513"/>
                </a:solidFill>
              </a:rPr>
            </a:br>
            <a:br>
              <a:rPr lang="it-IT" sz="4000" i="1"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Milano, 12 maggio 2022</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Rettangolo 4"/>
          <p:cNvSpPr/>
          <p:nvPr/>
        </p:nvSpPr>
        <p:spPr bwMode="auto">
          <a:xfrm>
            <a:off x="0" y="6237312"/>
            <a:ext cx="9144000" cy="620688"/>
          </a:xfrm>
          <a:prstGeom prst="rect">
            <a:avLst/>
          </a:prstGeom>
          <a:gradFill flip="none" rotWithShape="1">
            <a:gsLst>
              <a:gs pos="0">
                <a:srgbClr val="1168CB">
                  <a:shade val="30000"/>
                  <a:satMod val="115000"/>
                </a:srgbClr>
              </a:gs>
              <a:gs pos="50000">
                <a:srgbClr val="1168CB">
                  <a:shade val="67500"/>
                  <a:satMod val="115000"/>
                </a:srgbClr>
              </a:gs>
              <a:gs pos="100000">
                <a:srgbClr val="1168CB">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bg1"/>
              </a:solidFill>
              <a:effectLst/>
              <a:latin typeface="Arial" charset="0"/>
            </a:endParaRPr>
          </a:p>
        </p:txBody>
      </p:sp>
      <p:pic>
        <p:nvPicPr>
          <p:cNvPr id="6" name="Immagin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6295394"/>
            <a:ext cx="2292404" cy="502208"/>
          </a:xfrm>
          <a:prstGeom prst="rect">
            <a:avLst/>
          </a:prstGeom>
        </p:spPr>
      </p:pic>
      <p:pic>
        <p:nvPicPr>
          <p:cNvPr id="4" name="Immagin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59832" y="6319801"/>
            <a:ext cx="2880320" cy="442850"/>
          </a:xfrm>
          <a:prstGeom prst="rect">
            <a:avLst/>
          </a:prstGeom>
        </p:spPr>
      </p:pic>
      <p:pic>
        <p:nvPicPr>
          <p:cNvPr id="8" name="Immagin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6345045"/>
            <a:ext cx="2304256" cy="394790"/>
          </a:xfrm>
          <a:prstGeom prst="rect">
            <a:avLst/>
          </a:prstGeom>
        </p:spPr>
      </p:pic>
    </p:spTree>
    <p:extLst>
      <p:ext uri="{BB962C8B-B14F-4D97-AF65-F5344CB8AC3E}">
        <p14:creationId xmlns:p14="http://schemas.microsoft.com/office/powerpoint/2010/main" val="354772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79512" y="2060848"/>
            <a:ext cx="8712968" cy="2520280"/>
          </a:xfrm>
        </p:spPr>
        <p:txBody>
          <a:bodyPr/>
          <a:lstStyle/>
          <a:p>
            <a:r>
              <a:rPr lang="it-IT" sz="3600" i="1" dirty="0">
                <a:solidFill>
                  <a:srgbClr val="ED9513"/>
                </a:solidFill>
              </a:rPr>
              <a:t>Il difensore della società staggita: collaborazione con l’Amministrazione Giudiziaria nel percorso di </a:t>
            </a:r>
            <a:r>
              <a:rPr lang="it-IT" sz="3600" i="1" dirty="0" err="1">
                <a:solidFill>
                  <a:srgbClr val="ED9513"/>
                </a:solidFill>
              </a:rPr>
              <a:t>rilegalizzazione</a:t>
            </a:r>
            <a:r>
              <a:rPr lang="it-IT" sz="3600" i="1" dirty="0">
                <a:solidFill>
                  <a:srgbClr val="ED9513"/>
                </a:solidFill>
              </a:rPr>
              <a:t> dell’impresa</a:t>
            </a:r>
            <a:br>
              <a:rPr lang="it-IT" sz="4000" i="1" dirty="0">
                <a:solidFill>
                  <a:srgbClr val="ED9513"/>
                </a:solidFill>
              </a:rPr>
            </a:br>
            <a:br>
              <a:rPr lang="it-IT" sz="4000" i="1" dirty="0">
                <a:solidFill>
                  <a:srgbClr val="ED9513"/>
                </a:solidFill>
              </a:rPr>
            </a:br>
            <a:r>
              <a:rPr lang="it-IT" sz="2400" u="sng" dirty="0">
                <a:solidFill>
                  <a:srgbClr val="0070C0"/>
                </a:solidFill>
                <a:effectLst>
                  <a:outerShdw blurRad="38100" dist="38100" dir="2700000" algn="tl">
                    <a:srgbClr val="000000">
                      <a:alpha val="43137"/>
                    </a:srgbClr>
                  </a:outerShdw>
                </a:effectLst>
                <a:cs typeface="Arial" pitchFamily="34" charset="0"/>
              </a:rPr>
              <a:t>avv. Enrico Maria Giarda</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Rettangolo 4"/>
          <p:cNvSpPr/>
          <p:nvPr/>
        </p:nvSpPr>
        <p:spPr bwMode="auto">
          <a:xfrm>
            <a:off x="0" y="6237312"/>
            <a:ext cx="9144000" cy="620688"/>
          </a:xfrm>
          <a:prstGeom prst="rect">
            <a:avLst/>
          </a:prstGeom>
          <a:gradFill flip="none" rotWithShape="1">
            <a:gsLst>
              <a:gs pos="0">
                <a:srgbClr val="1168CB">
                  <a:shade val="30000"/>
                  <a:satMod val="115000"/>
                </a:srgbClr>
              </a:gs>
              <a:gs pos="50000">
                <a:srgbClr val="1168CB">
                  <a:shade val="67500"/>
                  <a:satMod val="115000"/>
                </a:srgbClr>
              </a:gs>
              <a:gs pos="100000">
                <a:srgbClr val="1168CB">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bg1"/>
              </a:solidFill>
              <a:effectLst/>
              <a:latin typeface="Arial" charset="0"/>
            </a:endParaRPr>
          </a:p>
        </p:txBody>
      </p:sp>
      <p:pic>
        <p:nvPicPr>
          <p:cNvPr id="6" name="Immagin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6295394"/>
            <a:ext cx="2292404" cy="502208"/>
          </a:xfrm>
          <a:prstGeom prst="rect">
            <a:avLst/>
          </a:prstGeom>
        </p:spPr>
      </p:pic>
      <p:pic>
        <p:nvPicPr>
          <p:cNvPr id="4" name="Immagin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59832" y="6319801"/>
            <a:ext cx="2880320" cy="442850"/>
          </a:xfrm>
          <a:prstGeom prst="rect">
            <a:avLst/>
          </a:prstGeom>
        </p:spPr>
      </p:pic>
      <p:pic>
        <p:nvPicPr>
          <p:cNvPr id="8" name="Immagin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6345045"/>
            <a:ext cx="2304256" cy="394790"/>
          </a:xfrm>
          <a:prstGeom prst="rect">
            <a:avLst/>
          </a:prstGeom>
        </p:spPr>
      </p:pic>
    </p:spTree>
    <p:extLst>
      <p:ext uri="{BB962C8B-B14F-4D97-AF65-F5344CB8AC3E}">
        <p14:creationId xmlns:p14="http://schemas.microsoft.com/office/powerpoint/2010/main" val="300619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2204848"/>
            <a:ext cx="8712968" cy="3600400"/>
          </a:xfrm>
        </p:spPr>
        <p:txBody>
          <a:bodyPr/>
          <a:lstStyle/>
          <a:p>
            <a:br>
              <a:rPr lang="it-IT" sz="2000" dirty="0">
                <a:solidFill>
                  <a:srgbClr val="0070C0"/>
                </a:solidFill>
                <a:effectLst>
                  <a:outerShdw blurRad="38100" dist="38100" dir="2700000" algn="tl">
                    <a:srgbClr val="000000">
                      <a:alpha val="43137"/>
                    </a:srgbClr>
                  </a:outerShdw>
                </a:effectLst>
                <a:cs typeface="Arial" pitchFamily="34" charset="0"/>
              </a:rPr>
            </a:br>
            <a:r>
              <a:rPr lang="it-IT" sz="3200" dirty="0">
                <a:solidFill>
                  <a:srgbClr val="0070C0"/>
                </a:solidFill>
                <a:effectLst>
                  <a:outerShdw blurRad="38100" dist="38100" dir="2700000" algn="tl">
                    <a:srgbClr val="000000">
                      <a:alpha val="43137"/>
                    </a:srgbClr>
                  </a:outerShdw>
                </a:effectLst>
                <a:cs typeface="Arial" pitchFamily="34" charset="0"/>
              </a:rPr>
              <a:t>DIFFICOLTÀ OPERATIVE </a:t>
            </a:r>
            <a:br>
              <a:rPr lang="it-IT" sz="3200" dirty="0">
                <a:solidFill>
                  <a:srgbClr val="0070C0"/>
                </a:solidFill>
                <a:effectLst>
                  <a:outerShdw blurRad="38100" dist="38100" dir="2700000" algn="tl">
                    <a:srgbClr val="000000">
                      <a:alpha val="43137"/>
                    </a:srgbClr>
                  </a:outerShdw>
                </a:effectLst>
                <a:cs typeface="Arial" pitchFamily="34" charset="0"/>
              </a:rPr>
            </a:br>
            <a:r>
              <a:rPr lang="it-IT" sz="2800" dirty="0">
                <a:solidFill>
                  <a:srgbClr val="ED9513"/>
                </a:solidFill>
                <a:effectLst>
                  <a:outerShdw blurRad="38100" dist="38100" dir="2700000" algn="tl">
                    <a:srgbClr val="000000">
                      <a:alpha val="43137"/>
                    </a:srgbClr>
                  </a:outerShdw>
                </a:effectLst>
                <a:cs typeface="Arial" pitchFamily="34" charset="0"/>
              </a:rPr>
              <a:t>DEL DIFENSORE DI FIDUCIA DELLA SOCIETÀ </a:t>
            </a:r>
            <a:br>
              <a:rPr lang="it-IT" sz="3200" dirty="0">
                <a:solidFill>
                  <a:srgbClr val="0070C0"/>
                </a:solidFill>
                <a:effectLst>
                  <a:outerShdw blurRad="38100" dist="38100" dir="2700000" algn="tl">
                    <a:srgbClr val="000000">
                      <a:alpha val="43137"/>
                    </a:srgbClr>
                  </a:outerShdw>
                </a:effectLst>
                <a:cs typeface="Arial" pitchFamily="34" charset="0"/>
              </a:rPr>
            </a:br>
            <a:r>
              <a:rPr lang="it-IT" sz="2800" dirty="0">
                <a:solidFill>
                  <a:srgbClr val="ED9513"/>
                </a:solidFill>
                <a:effectLst>
                  <a:outerShdw blurRad="38100" dist="38100" dir="2700000" algn="tl">
                    <a:srgbClr val="000000">
                      <a:alpha val="43137"/>
                    </a:srgbClr>
                  </a:outerShdw>
                </a:effectLst>
                <a:cs typeface="Arial" pitchFamily="34" charset="0"/>
              </a:rPr>
              <a:t>NELL’AMBITO DELLA PROCEDURA DI PREVENZIONE EX ARTT. 34, 34 BIS O 94 BIS DEL CODICE ANTIMAFIA</a:t>
            </a:r>
            <a:br>
              <a:rPr lang="it-IT" sz="3200" dirty="0">
                <a:solidFill>
                  <a:srgbClr val="ED9513"/>
                </a:solidFill>
                <a:effectLst>
                  <a:outerShdw blurRad="38100" dist="38100" dir="2700000" algn="tl">
                    <a:srgbClr val="000000">
                      <a:alpha val="43137"/>
                    </a:srgbClr>
                  </a:outerShdw>
                </a:effectLst>
                <a:cs typeface="Arial" pitchFamily="34" charset="0"/>
              </a:rPr>
            </a:br>
            <a:br>
              <a:rPr lang="it-IT" sz="2800" dirty="0">
                <a:solidFill>
                  <a:srgbClr val="0070C0"/>
                </a:solidFill>
                <a:effectLst>
                  <a:outerShdw blurRad="38100" dist="38100" dir="2700000" algn="tl">
                    <a:srgbClr val="000000">
                      <a:alpha val="43137"/>
                    </a:srgbClr>
                  </a:outerShdw>
                </a:effectLst>
                <a:cs typeface="Arial" pitchFamily="34" charset="0"/>
              </a:rPr>
            </a:br>
            <a:br>
              <a:rPr lang="it-IT" sz="36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4" name="CasellaDiTesto 3">
            <a:extLst>
              <a:ext uri="{FF2B5EF4-FFF2-40B4-BE49-F238E27FC236}">
                <a16:creationId xmlns:a16="http://schemas.microsoft.com/office/drawing/2014/main" id="{808FE632-752D-F2FE-241C-E16191DF7119}"/>
              </a:ext>
            </a:extLst>
          </p:cNvPr>
          <p:cNvSpPr txBox="1"/>
          <p:nvPr/>
        </p:nvSpPr>
        <p:spPr>
          <a:xfrm>
            <a:off x="3203848" y="1481192"/>
            <a:ext cx="2736304" cy="707886"/>
          </a:xfrm>
          <a:prstGeom prst="rect">
            <a:avLst/>
          </a:prstGeom>
          <a:noFill/>
        </p:spPr>
        <p:txBody>
          <a:bodyPr wrap="square" rtlCol="0">
            <a:spAutoFit/>
          </a:bodyPr>
          <a:lstStyle/>
          <a:p>
            <a:pPr algn="ctr"/>
            <a:r>
              <a:rPr lang="it-IT" sz="4000" dirty="0">
                <a:solidFill>
                  <a:srgbClr val="0070C0"/>
                </a:solidFill>
                <a:effectLst>
                  <a:outerShdw blurRad="38100" dist="38100" dir="2700000" algn="tl">
                    <a:srgbClr val="000000">
                      <a:alpha val="43137"/>
                    </a:srgbClr>
                  </a:outerShdw>
                </a:effectLst>
              </a:rPr>
              <a:t>- 1 -</a:t>
            </a:r>
          </a:p>
        </p:txBody>
      </p:sp>
    </p:spTree>
    <p:extLst>
      <p:ext uri="{BB962C8B-B14F-4D97-AF65-F5344CB8AC3E}">
        <p14:creationId xmlns:p14="http://schemas.microsoft.com/office/powerpoint/2010/main" val="354772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1772816"/>
            <a:ext cx="8712968" cy="360040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3600" dirty="0">
                <a:solidFill>
                  <a:srgbClr val="ED9513"/>
                </a:solidFill>
                <a:effectLst>
                  <a:outerShdw blurRad="38100" dist="38100" dir="2700000" algn="tl">
                    <a:srgbClr val="000000">
                      <a:alpha val="43137"/>
                    </a:srgbClr>
                  </a:outerShdw>
                </a:effectLst>
                <a:cs typeface="Arial" pitchFamily="34" charset="0"/>
              </a:rPr>
              <a:t>RIFERIMENTI NORMATIVI</a:t>
            </a:r>
            <a:br>
              <a:rPr lang="it-IT" sz="2800" dirty="0">
                <a:solidFill>
                  <a:srgbClr val="ED9513"/>
                </a:solidFill>
                <a:effectLst>
                  <a:outerShdw blurRad="38100" dist="38100" dir="2700000" algn="tl">
                    <a:srgbClr val="000000">
                      <a:alpha val="43137"/>
                    </a:srgbClr>
                  </a:outerShdw>
                </a:effectLst>
                <a:cs typeface="Arial" pitchFamily="34" charset="0"/>
              </a:rPr>
            </a:br>
            <a:br>
              <a:rPr lang="it-IT" sz="2800" dirty="0">
                <a:solidFill>
                  <a:srgbClr val="ED9513"/>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Codice Antimafia</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Decreto legislativo, 06/09/2011 n° 159, G.U. 28/09/2011</a:t>
            </a:r>
            <a:br>
              <a:rPr lang="it-IT" sz="2800" dirty="0">
                <a:solidFill>
                  <a:srgbClr val="0070C0"/>
                </a:solidFill>
                <a:effectLst>
                  <a:outerShdw blurRad="38100" dist="38100" dir="2700000" algn="tl">
                    <a:srgbClr val="000000">
                      <a:alpha val="43137"/>
                    </a:srgbClr>
                  </a:outerShdw>
                </a:effectLst>
                <a:cs typeface="Arial" pitchFamily="34" charset="0"/>
              </a:rPr>
            </a:br>
            <a:br>
              <a:rPr lang="it-IT" sz="36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26247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1772816"/>
            <a:ext cx="8712968" cy="1728192"/>
          </a:xfrm>
        </p:spPr>
        <p:txBody>
          <a:bodyPr/>
          <a:lstStyle/>
          <a:p>
            <a:br>
              <a:rPr lang="it-IT" sz="2400" dirty="0">
                <a:solidFill>
                  <a:srgbClr val="0070C0"/>
                </a:solidFill>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29.</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Indipendenza dall'esercizio dell'azione penale</a:t>
            </a:r>
            <a:br>
              <a:rPr lang="it-IT" sz="4000" dirty="0">
                <a:solidFill>
                  <a:srgbClr val="ED9513"/>
                </a:solidFill>
                <a:effectLst/>
                <a:cs typeface="Arial" pitchFamily="34" charset="0"/>
              </a:rPr>
            </a:br>
            <a:br>
              <a:rPr lang="it-IT" sz="2800" dirty="0">
                <a:solidFill>
                  <a:srgbClr val="ED9513"/>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br>
              <a:rPr lang="it-IT" sz="2400" dirty="0">
                <a:solidFill>
                  <a:srgbClr val="0070C0"/>
                </a:solidFill>
                <a:effectLst/>
                <a:cs typeface="Arial" pitchFamily="34" charset="0"/>
              </a:rPr>
            </a:br>
            <a:endParaRPr lang="it-IT" sz="2400" dirty="0">
              <a:solidFill>
                <a:srgbClr val="0070C0"/>
              </a:solidFill>
              <a:effectLst/>
              <a:cs typeface="Arial" pitchFamily="34" charset="0"/>
            </a:endParaRPr>
          </a:p>
        </p:txBody>
      </p:sp>
      <p:sp>
        <p:nvSpPr>
          <p:cNvPr id="2" name="CasellaDiTesto 1">
            <a:extLst>
              <a:ext uri="{FF2B5EF4-FFF2-40B4-BE49-F238E27FC236}">
                <a16:creationId xmlns:a16="http://schemas.microsoft.com/office/drawing/2014/main" id="{C89DADC2-601F-4145-B229-4AD378E5D859}"/>
              </a:ext>
            </a:extLst>
          </p:cNvPr>
          <p:cNvSpPr txBox="1"/>
          <p:nvPr/>
        </p:nvSpPr>
        <p:spPr>
          <a:xfrm>
            <a:off x="935596" y="3933056"/>
            <a:ext cx="7272808" cy="923330"/>
          </a:xfrm>
          <a:prstGeom prst="rect">
            <a:avLst/>
          </a:prstGeom>
          <a:noFill/>
        </p:spPr>
        <p:txBody>
          <a:bodyPr wrap="square" rtlCol="0">
            <a:spAutoFit/>
          </a:bodyPr>
          <a:lstStyle/>
          <a:p>
            <a:pPr algn="just"/>
            <a:r>
              <a:rPr lang="it-IT" b="0" dirty="0">
                <a:solidFill>
                  <a:srgbClr val="0C0C0F"/>
                </a:solidFill>
                <a:effectLst/>
                <a:ea typeface="Times New Roman" panose="02020603050405020304" pitchFamily="18" charset="0"/>
                <a:cs typeface="Times New Roman" panose="02020603050405020304" pitchFamily="18" charset="0"/>
              </a:rPr>
              <a:t>1.  L'azione di prevenzione può essere esercitata anche </a:t>
            </a:r>
            <a:r>
              <a:rPr lang="it-IT" b="1" dirty="0">
                <a:solidFill>
                  <a:srgbClr val="0C0C0F"/>
                </a:solidFill>
                <a:effectLst/>
                <a:latin typeface="+mj-lt"/>
                <a:ea typeface="Times New Roman" panose="02020603050405020304" pitchFamily="18" charset="0"/>
                <a:cs typeface="Times New Roman" panose="02020603050405020304" pitchFamily="18" charset="0"/>
              </a:rPr>
              <a:t>indipendentemente dall'esercizio dell'azione penale.</a:t>
            </a:r>
            <a:br>
              <a:rPr lang="it-IT" b="1" dirty="0">
                <a:effectLst/>
                <a:latin typeface="+mj-lt"/>
                <a:ea typeface="Calibri" panose="020F0502020204030204" pitchFamily="34" charset="0"/>
                <a:cs typeface="Times New Roman" panose="02020603050405020304" pitchFamily="18" charset="0"/>
              </a:rPr>
            </a:br>
            <a:endParaRPr lang="it-IT" b="1" dirty="0">
              <a:latin typeface="+mj-lt"/>
            </a:endParaRPr>
          </a:p>
        </p:txBody>
      </p:sp>
    </p:spTree>
    <p:extLst>
      <p:ext uri="{BB962C8B-B14F-4D97-AF65-F5344CB8AC3E}">
        <p14:creationId xmlns:p14="http://schemas.microsoft.com/office/powerpoint/2010/main" val="69916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1139269"/>
            <a:ext cx="8712968" cy="135362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20.</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Sequestro </a:t>
            </a: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2" name="CasellaDiTesto 1">
            <a:extLst>
              <a:ext uri="{FF2B5EF4-FFF2-40B4-BE49-F238E27FC236}">
                <a16:creationId xmlns:a16="http://schemas.microsoft.com/office/drawing/2014/main" id="{1E2CAB12-DAB5-4D4F-A60A-B48314C77EB6}"/>
              </a:ext>
            </a:extLst>
          </p:cNvPr>
          <p:cNvSpPr txBox="1"/>
          <p:nvPr/>
        </p:nvSpPr>
        <p:spPr>
          <a:xfrm>
            <a:off x="395534" y="3212976"/>
            <a:ext cx="8532950" cy="984885"/>
          </a:xfrm>
          <a:prstGeom prst="rect">
            <a:avLst/>
          </a:prstGeom>
          <a:noFill/>
        </p:spPr>
        <p:txBody>
          <a:bodyPr wrap="square" rtlCol="0">
            <a:spAutoFit/>
          </a:bodyPr>
          <a:lstStyle/>
          <a:p>
            <a:pPr algn="just"/>
            <a:r>
              <a:rPr lang="it-IT" b="0" dirty="0">
                <a:solidFill>
                  <a:srgbClr val="0C0C0F"/>
                </a:solidFill>
                <a:effectLst/>
                <a:latin typeface="+mj-lt"/>
                <a:ea typeface="Times New Roman" panose="02020603050405020304" pitchFamily="18" charset="0"/>
                <a:cs typeface="Times New Roman" panose="02020603050405020304" pitchFamily="18" charset="0"/>
              </a:rPr>
              <a:t>1.  </a:t>
            </a:r>
            <a:r>
              <a:rPr lang="it-IT" b="1" dirty="0">
                <a:solidFill>
                  <a:srgbClr val="0C0C0F"/>
                </a:solidFill>
                <a:effectLst/>
                <a:latin typeface="+mj-lt"/>
                <a:ea typeface="Times New Roman" panose="02020603050405020304" pitchFamily="18" charset="0"/>
                <a:cs typeface="Times New Roman" panose="02020603050405020304" pitchFamily="18" charset="0"/>
              </a:rPr>
              <a:t>Il tribunale, anche d'ufficio, con decreto motivato</a:t>
            </a:r>
            <a:r>
              <a:rPr lang="it-IT" b="0" dirty="0">
                <a:solidFill>
                  <a:srgbClr val="0C0C0F"/>
                </a:solidFill>
                <a:effectLst/>
                <a:latin typeface="+mj-lt"/>
                <a:ea typeface="Times New Roman" panose="02020603050405020304" pitchFamily="18" charset="0"/>
                <a:cs typeface="Times New Roman" panose="02020603050405020304" pitchFamily="18" charset="0"/>
              </a:rPr>
              <a:t>, . . . </a:t>
            </a:r>
            <a:r>
              <a:rPr lang="it-IT" b="1" dirty="0">
                <a:solidFill>
                  <a:srgbClr val="0C0C0F"/>
                </a:solidFill>
                <a:effectLst/>
                <a:latin typeface="+mj-lt"/>
                <a:ea typeface="Times New Roman" panose="02020603050405020304" pitchFamily="18" charset="0"/>
                <a:cs typeface="Times New Roman" panose="02020603050405020304" pitchFamily="18" charset="0"/>
              </a:rPr>
              <a:t>dispone le misure </a:t>
            </a:r>
            <a:r>
              <a:rPr lang="it-IT" b="0" dirty="0">
                <a:solidFill>
                  <a:srgbClr val="0C0C0F"/>
                </a:solidFill>
                <a:effectLst/>
                <a:latin typeface="+mj-lt"/>
                <a:ea typeface="Times New Roman" panose="02020603050405020304" pitchFamily="18" charset="0"/>
                <a:cs typeface="Times New Roman" panose="02020603050405020304" pitchFamily="18" charset="0"/>
              </a:rPr>
              <a:t>di cui agli articoli 34 e 34-bis ove ricorrano i presupposti ivi previsti. </a:t>
            </a:r>
            <a:br>
              <a:rPr lang="it-IT" sz="2200" b="0" dirty="0">
                <a:solidFill>
                  <a:srgbClr val="0C0C0F"/>
                </a:solidFill>
                <a:effectLst/>
                <a:latin typeface="+mj-lt"/>
                <a:ea typeface="Times New Roman" panose="02020603050405020304" pitchFamily="18" charset="0"/>
                <a:cs typeface="Times New Roman" panose="02020603050405020304" pitchFamily="18" charset="0"/>
              </a:rPr>
            </a:br>
            <a:endParaRPr lang="it-IT" sz="2200" dirty="0">
              <a:latin typeface="+mj-lt"/>
            </a:endParaRPr>
          </a:p>
        </p:txBody>
      </p:sp>
      <p:sp>
        <p:nvSpPr>
          <p:cNvPr id="4" name="CasellaDiTesto 3">
            <a:extLst>
              <a:ext uri="{FF2B5EF4-FFF2-40B4-BE49-F238E27FC236}">
                <a16:creationId xmlns:a16="http://schemas.microsoft.com/office/drawing/2014/main" id="{6EC8068B-E164-422E-9631-F4BF68F34BDB}"/>
              </a:ext>
            </a:extLst>
          </p:cNvPr>
          <p:cNvSpPr txBox="1"/>
          <p:nvPr/>
        </p:nvSpPr>
        <p:spPr>
          <a:xfrm>
            <a:off x="398837" y="4412478"/>
            <a:ext cx="8532950" cy="646331"/>
          </a:xfrm>
          <a:prstGeom prst="rect">
            <a:avLst/>
          </a:prstGeom>
          <a:noFill/>
        </p:spPr>
        <p:txBody>
          <a:bodyPr wrap="square" rtlCol="0">
            <a:spAutoFit/>
          </a:bodyPr>
          <a:lstStyle/>
          <a:p>
            <a:pPr algn="just"/>
            <a:r>
              <a:rPr lang="it-IT" b="0" dirty="0">
                <a:solidFill>
                  <a:srgbClr val="0C0C0F"/>
                </a:solidFill>
                <a:effectLst/>
                <a:ea typeface="Times New Roman" panose="02020603050405020304" pitchFamily="18" charset="0"/>
                <a:cs typeface="Times New Roman" panose="02020603050405020304" pitchFamily="18" charset="0"/>
              </a:rPr>
              <a:t>2.  Prima di ordinare il sequestro o disporre le misure di cui agli articoli 34 e 34-bis e di </a:t>
            </a:r>
            <a:r>
              <a:rPr lang="it-IT" b="1" dirty="0">
                <a:solidFill>
                  <a:srgbClr val="0C0C0F"/>
                </a:solidFill>
                <a:effectLst/>
                <a:ea typeface="Times New Roman" panose="02020603050405020304" pitchFamily="18" charset="0"/>
                <a:cs typeface="Times New Roman" panose="02020603050405020304" pitchFamily="18" charset="0"/>
              </a:rPr>
              <a:t>fissare l'udienza…</a:t>
            </a:r>
            <a:endParaRPr lang="it-IT" b="1" dirty="0"/>
          </a:p>
        </p:txBody>
      </p:sp>
    </p:spTree>
    <p:extLst>
      <p:ext uri="{BB962C8B-B14F-4D97-AF65-F5344CB8AC3E}">
        <p14:creationId xmlns:p14="http://schemas.microsoft.com/office/powerpoint/2010/main" val="12626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1124744"/>
            <a:ext cx="8712968" cy="2304256"/>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3600" dirty="0">
                <a:solidFill>
                  <a:srgbClr val="ED9513"/>
                </a:solidFill>
                <a:effectLst>
                  <a:outerShdw blurRad="38100" dist="38100" dir="2700000" algn="tl">
                    <a:srgbClr val="000000">
                      <a:alpha val="43137"/>
                    </a:srgbClr>
                  </a:outerShdw>
                </a:effectLst>
                <a:cs typeface="Arial" pitchFamily="34" charset="0"/>
              </a:rPr>
              <a:t>Le impugnazioni</a:t>
            </a:r>
            <a:br>
              <a:rPr lang="it-IT" sz="3600" dirty="0">
                <a:solidFill>
                  <a:srgbClr val="0070C0"/>
                </a:solidFill>
                <a:effectLst>
                  <a:outerShdw blurRad="38100" dist="38100" dir="2700000" algn="tl">
                    <a:srgbClr val="000000">
                      <a:alpha val="43137"/>
                    </a:srgbClr>
                  </a:outerShdw>
                </a:effectLst>
                <a:cs typeface="Arial" pitchFamily="34" charset="0"/>
              </a:rPr>
            </a:br>
            <a:br>
              <a:rPr lang="it-IT" sz="1600" dirty="0">
                <a:solidFill>
                  <a:srgbClr val="ED9513"/>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27.</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Comunicazioni e impugnazioni</a:t>
            </a: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233954" y="3426966"/>
            <a:ext cx="8532950" cy="2308324"/>
          </a:xfrm>
          <a:prstGeom prst="rect">
            <a:avLst/>
          </a:prstGeom>
          <a:noFill/>
        </p:spPr>
        <p:txBody>
          <a:bodyPr wrap="square" rtlCol="0">
            <a:spAutoFit/>
          </a:bodyPr>
          <a:lstStyle/>
          <a:p>
            <a:pPr marL="342900" indent="-342900" algn="just">
              <a:buAutoNum type="arabicPeriod"/>
            </a:pPr>
            <a:r>
              <a:rPr lang="it-IT" b="0" dirty="0">
                <a:solidFill>
                  <a:schemeClr val="tx1"/>
                </a:solidFill>
                <a:effectLst/>
                <a:cs typeface="Arial" pitchFamily="34" charset="0"/>
              </a:rPr>
              <a:t>I provvedimenti con i quali il tribunale dispone la confisca dei beni sequestrati, l'applicazione, il diniego o la revoca del sequestro…</a:t>
            </a:r>
          </a:p>
          <a:p>
            <a:pPr marL="342900" indent="-342900" algn="just">
              <a:buAutoNum type="arabicPeriod"/>
            </a:pPr>
            <a:endParaRPr lang="it-IT" dirty="0">
              <a:cs typeface="Arial" pitchFamily="34" charset="0"/>
            </a:endParaRPr>
          </a:p>
          <a:p>
            <a:pPr marL="342900" indent="-342900" algn="just">
              <a:buAutoNum type="arabicPeriod"/>
            </a:pPr>
            <a:r>
              <a:rPr lang="it-IT" b="1" dirty="0">
                <a:solidFill>
                  <a:schemeClr val="tx1"/>
                </a:solidFill>
                <a:effectLst/>
                <a:cs typeface="Arial" pitchFamily="34" charset="0"/>
              </a:rPr>
              <a:t>Per le impugnazioni contro detti provvedimenti </a:t>
            </a:r>
            <a:r>
              <a:rPr lang="it-IT" b="0" dirty="0">
                <a:solidFill>
                  <a:schemeClr val="tx1"/>
                </a:solidFill>
                <a:effectLst/>
                <a:cs typeface="Arial" pitchFamily="34" charset="0"/>
              </a:rPr>
              <a:t>si applicano le disposizioni previste dall'articolo 10. I provvedimenti che dispongono la confisca dei beni sequestrati, la confisca della cauzione o l'esecuzione sui beni costituiti in garanzia diventano esecutivi con la definitività delle relative pronunce.</a:t>
            </a:r>
            <a:endParaRPr lang="it-IT" dirty="0"/>
          </a:p>
          <a:p>
            <a:pPr algn="just"/>
            <a:endParaRPr lang="it-IT" dirty="0"/>
          </a:p>
        </p:txBody>
      </p:sp>
      <p:sp>
        <p:nvSpPr>
          <p:cNvPr id="6" name="CasellaDiTesto 5">
            <a:extLst>
              <a:ext uri="{FF2B5EF4-FFF2-40B4-BE49-F238E27FC236}">
                <a16:creationId xmlns:a16="http://schemas.microsoft.com/office/drawing/2014/main" id="{616748C6-0AD2-459B-AB1C-1020C0339D96}"/>
              </a:ext>
            </a:extLst>
          </p:cNvPr>
          <p:cNvSpPr txBox="1"/>
          <p:nvPr/>
        </p:nvSpPr>
        <p:spPr>
          <a:xfrm>
            <a:off x="7740352" y="5733256"/>
            <a:ext cx="118813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1837742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2276872"/>
            <a:ext cx="8712968" cy="252028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3600" dirty="0">
                <a:solidFill>
                  <a:srgbClr val="ED9513"/>
                </a:solidFill>
                <a:effectLst>
                  <a:outerShdw blurRad="38100" dist="38100" dir="2700000" algn="tl">
                    <a:srgbClr val="000000">
                      <a:alpha val="43137"/>
                    </a:srgbClr>
                  </a:outerShdw>
                </a:effectLst>
                <a:cs typeface="Arial" pitchFamily="34" charset="0"/>
              </a:rPr>
              <a:t>Capo V</a:t>
            </a:r>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Le misure di prevenzione patrimoniali diverse dalla confisca</a:t>
            </a:r>
            <a:br>
              <a:rPr lang="it-IT" sz="3600" dirty="0">
                <a:solidFill>
                  <a:srgbClr val="0070C0"/>
                </a:solidFill>
                <a:effectLst>
                  <a:outerShdw blurRad="38100" dist="38100" dir="2700000" algn="tl">
                    <a:srgbClr val="000000">
                      <a:alpha val="43137"/>
                    </a:srgbClr>
                  </a:outerShdw>
                </a:effectLst>
                <a:cs typeface="Arial" pitchFamily="34" charset="0"/>
              </a:rPr>
            </a:br>
            <a:br>
              <a:rPr lang="it-IT" sz="600" dirty="0">
                <a:solidFill>
                  <a:srgbClr val="0070C0"/>
                </a:solidFill>
                <a:effectLst>
                  <a:outerShdw blurRad="38100" dist="38100" dir="2700000" algn="tl">
                    <a:srgbClr val="000000">
                      <a:alpha val="43137"/>
                    </a:srgbClr>
                  </a:outerShdw>
                </a:effectLst>
                <a:cs typeface="Arial" pitchFamily="34" charset="0"/>
              </a:rPr>
            </a:br>
            <a:br>
              <a:rPr lang="it-IT" sz="16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193275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986252"/>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34.</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L'amministrazione giudiziaria dei beni connessi ad attività economiche e delle aziende </a:t>
            </a: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305525" y="3071703"/>
            <a:ext cx="8532950" cy="2585323"/>
          </a:xfrm>
          <a:prstGeom prst="rect">
            <a:avLst/>
          </a:prstGeom>
          <a:noFill/>
        </p:spPr>
        <p:txBody>
          <a:bodyPr wrap="square" rtlCol="0">
            <a:spAutoFit/>
          </a:bodyPr>
          <a:lstStyle/>
          <a:p>
            <a:pPr algn="just"/>
            <a:r>
              <a:rPr lang="it-IT" b="0" dirty="0">
                <a:solidFill>
                  <a:schemeClr val="tx1"/>
                </a:solidFill>
                <a:effectLst/>
                <a:cs typeface="Arial" pitchFamily="34" charset="0"/>
              </a:rPr>
              <a:t>1. </a:t>
            </a:r>
            <a:r>
              <a:rPr lang="it-IT" b="1" dirty="0">
                <a:solidFill>
                  <a:schemeClr val="tx1"/>
                </a:solidFill>
                <a:effectLst/>
                <a:cs typeface="Arial" pitchFamily="34" charset="0"/>
              </a:rPr>
              <a:t>Quando, a seguito degli accertamenti . . .  compiuti per verificare i pericoli di infiltrazione mafiosa</a:t>
            </a:r>
            <a:r>
              <a:rPr lang="it-IT" b="0" dirty="0">
                <a:solidFill>
                  <a:schemeClr val="tx1"/>
                </a:solidFill>
                <a:effectLst/>
                <a:cs typeface="Arial" pitchFamily="34" charset="0"/>
              </a:rPr>
              <a:t> . . ., sussistono </a:t>
            </a:r>
            <a:r>
              <a:rPr lang="it-IT" b="1" dirty="0">
                <a:solidFill>
                  <a:schemeClr val="tx1"/>
                </a:solidFill>
                <a:effectLst/>
                <a:cs typeface="Arial" pitchFamily="34" charset="0"/>
              </a:rPr>
              <a:t>sufficienti indizi </a:t>
            </a:r>
            <a:r>
              <a:rPr lang="it-IT" b="0" dirty="0">
                <a:solidFill>
                  <a:schemeClr val="tx1"/>
                </a:solidFill>
                <a:effectLst/>
                <a:cs typeface="Arial" pitchFamily="34" charset="0"/>
              </a:rPr>
              <a:t>per ritenere che il </a:t>
            </a:r>
            <a:r>
              <a:rPr lang="it-IT" b="1" dirty="0">
                <a:solidFill>
                  <a:schemeClr val="tx1"/>
                </a:solidFill>
                <a:effectLst/>
                <a:cs typeface="Arial" pitchFamily="34" charset="0"/>
              </a:rPr>
              <a:t>libero esercizio di determinate attività economiche</a:t>
            </a:r>
            <a:r>
              <a:rPr lang="it-IT" b="0" dirty="0">
                <a:solidFill>
                  <a:schemeClr val="tx1"/>
                </a:solidFill>
                <a:effectLst/>
                <a:cs typeface="Arial" pitchFamily="34" charset="0"/>
              </a:rPr>
              <a:t>, comprese quelle di carattere imprenditoriale, sia direttamente o indirettamente sottoposto alle </a:t>
            </a:r>
            <a:r>
              <a:rPr lang="it-IT" b="1" dirty="0">
                <a:solidFill>
                  <a:schemeClr val="tx1"/>
                </a:solidFill>
                <a:effectLst/>
                <a:cs typeface="Arial" pitchFamily="34" charset="0"/>
              </a:rPr>
              <a:t>condizioni di intimidazione o di assoggettamento </a:t>
            </a:r>
            <a:r>
              <a:rPr lang="it-IT" b="0" dirty="0">
                <a:solidFill>
                  <a:schemeClr val="tx1"/>
                </a:solidFill>
                <a:effectLst/>
                <a:cs typeface="Arial" pitchFamily="34" charset="0"/>
              </a:rPr>
              <a:t>previste dall'articolo 416-bis del codice penale o </a:t>
            </a:r>
            <a:r>
              <a:rPr lang="it-IT" b="1" dirty="0">
                <a:solidFill>
                  <a:schemeClr val="tx1"/>
                </a:solidFill>
                <a:effectLst/>
                <a:cs typeface="Arial" pitchFamily="34" charset="0"/>
              </a:rPr>
              <a:t>possa comunque agevolare l'attività di persone </a:t>
            </a:r>
            <a:r>
              <a:rPr lang="it-IT" b="0" dirty="0">
                <a:solidFill>
                  <a:schemeClr val="tx1"/>
                </a:solidFill>
                <a:effectLst/>
                <a:cs typeface="Arial" pitchFamily="34" charset="0"/>
              </a:rPr>
              <a:t>[…], il tribunale competente […] </a:t>
            </a:r>
            <a:r>
              <a:rPr lang="it-IT" b="1" dirty="0">
                <a:solidFill>
                  <a:schemeClr val="tx1"/>
                </a:solidFill>
                <a:effectLst/>
                <a:cs typeface="Arial" pitchFamily="34" charset="0"/>
              </a:rPr>
              <a:t>dispone l'amministrazione giudiziaria delle aziende o dei beni utilizzabili, direttamente o indirettamente, per lo svolgimento delle predette attività economiche</a:t>
            </a:r>
            <a:r>
              <a:rPr lang="it-IT" b="0" dirty="0">
                <a:solidFill>
                  <a:schemeClr val="tx1"/>
                </a:solidFill>
                <a:effectLst/>
                <a:cs typeface="Arial" pitchFamily="34" charset="0"/>
              </a:rPr>
              <a:t>…</a:t>
            </a:r>
            <a:endParaRPr lang="it-IT" dirty="0"/>
          </a:p>
        </p:txBody>
      </p:sp>
      <p:sp>
        <p:nvSpPr>
          <p:cNvPr id="2" name="CasellaDiTesto 1">
            <a:extLst>
              <a:ext uri="{FF2B5EF4-FFF2-40B4-BE49-F238E27FC236}">
                <a16:creationId xmlns:a16="http://schemas.microsoft.com/office/drawing/2014/main" id="{70D8549D-4739-4528-9829-5DE8F59A834F}"/>
              </a:ext>
            </a:extLst>
          </p:cNvPr>
          <p:cNvSpPr txBox="1"/>
          <p:nvPr/>
        </p:nvSpPr>
        <p:spPr>
          <a:xfrm>
            <a:off x="8172400" y="5918508"/>
            <a:ext cx="93610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75548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a:extLst>
              <a:ext uri="{FF2B5EF4-FFF2-40B4-BE49-F238E27FC236}">
                <a16:creationId xmlns:a16="http://schemas.microsoft.com/office/drawing/2014/main" id="{ADEF238D-F58B-4A1A-92BE-2D0892980C4E}"/>
              </a:ext>
            </a:extLst>
          </p:cNvPr>
          <p:cNvSpPr txBox="1"/>
          <p:nvPr/>
        </p:nvSpPr>
        <p:spPr>
          <a:xfrm>
            <a:off x="393792" y="2708920"/>
            <a:ext cx="8532950" cy="2031325"/>
          </a:xfrm>
          <a:prstGeom prst="rect">
            <a:avLst/>
          </a:prstGeom>
          <a:noFill/>
        </p:spPr>
        <p:txBody>
          <a:bodyPr wrap="square" rtlCol="0">
            <a:spAutoFit/>
          </a:bodyPr>
          <a:lstStyle/>
          <a:p>
            <a:pPr algn="just"/>
            <a:r>
              <a:rPr lang="it-IT" b="0" dirty="0">
                <a:solidFill>
                  <a:schemeClr val="tx1"/>
                </a:solidFill>
                <a:effectLst/>
                <a:cs typeface="Arial" pitchFamily="34" charset="0"/>
              </a:rPr>
              <a:t>2.  L'amministrazione giudiziaria dei beni </a:t>
            </a:r>
            <a:r>
              <a:rPr lang="it-IT" b="1" dirty="0">
                <a:solidFill>
                  <a:schemeClr val="tx1"/>
                </a:solidFill>
                <a:effectLst/>
                <a:cs typeface="Arial" pitchFamily="34" charset="0"/>
              </a:rPr>
              <a:t>è adottata per un periodo non superiore a un anno e può essere prorogata di ulteriori sei mesi per un periodo comunque non superiore complessivamente a due anni</a:t>
            </a:r>
            <a:r>
              <a:rPr lang="it-IT" b="0" dirty="0">
                <a:solidFill>
                  <a:schemeClr val="tx1"/>
                </a:solidFill>
                <a:effectLst/>
                <a:cs typeface="Arial" pitchFamily="34" charset="0"/>
              </a:rPr>
              <a:t>, a richiesta del pubblico ministero o d'ufficio, a seguito di relazione dell'amministratore giudiziario che evidenzi la necessità di completare il programma di sostegno e di aiuto alle imprese amministrate e la </a:t>
            </a:r>
            <a:r>
              <a:rPr lang="it-IT" b="1" dirty="0">
                <a:solidFill>
                  <a:schemeClr val="tx1"/>
                </a:solidFill>
                <a:effectLst/>
                <a:cs typeface="Arial" pitchFamily="34" charset="0"/>
              </a:rPr>
              <a:t>rimozione delle situazioni di fatto e di diritto che avevano determinato la misura</a:t>
            </a:r>
            <a:r>
              <a:rPr lang="it-IT" b="0" dirty="0">
                <a:solidFill>
                  <a:schemeClr val="tx1"/>
                </a:solidFill>
                <a:effectLst/>
                <a:cs typeface="Arial" pitchFamily="34" charset="0"/>
              </a:rPr>
              <a:t>.</a:t>
            </a:r>
            <a:endParaRPr lang="it-IT" dirty="0"/>
          </a:p>
        </p:txBody>
      </p:sp>
      <p:sp>
        <p:nvSpPr>
          <p:cNvPr id="4" name="CasellaDiTesto 3">
            <a:extLst>
              <a:ext uri="{FF2B5EF4-FFF2-40B4-BE49-F238E27FC236}">
                <a16:creationId xmlns:a16="http://schemas.microsoft.com/office/drawing/2014/main" id="{286B37D0-FD8D-4F19-AA99-0431D3914067}"/>
              </a:ext>
            </a:extLst>
          </p:cNvPr>
          <p:cNvSpPr txBox="1"/>
          <p:nvPr/>
        </p:nvSpPr>
        <p:spPr>
          <a:xfrm>
            <a:off x="8100392" y="5733256"/>
            <a:ext cx="93610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2808203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a:extLst>
              <a:ext uri="{FF2B5EF4-FFF2-40B4-BE49-F238E27FC236}">
                <a16:creationId xmlns:a16="http://schemas.microsoft.com/office/drawing/2014/main" id="{ADEF238D-F58B-4A1A-92BE-2D0892980C4E}"/>
              </a:ext>
            </a:extLst>
          </p:cNvPr>
          <p:cNvSpPr txBox="1"/>
          <p:nvPr/>
        </p:nvSpPr>
        <p:spPr>
          <a:xfrm>
            <a:off x="385444" y="2395496"/>
            <a:ext cx="8532950" cy="2585323"/>
          </a:xfrm>
          <a:prstGeom prst="rect">
            <a:avLst/>
          </a:prstGeom>
          <a:noFill/>
        </p:spPr>
        <p:txBody>
          <a:bodyPr wrap="square" rtlCol="0">
            <a:spAutoFit/>
          </a:bodyPr>
          <a:lstStyle/>
          <a:p>
            <a:pPr marL="342900" indent="-342900" algn="just">
              <a:buAutoNum type="arabicPeriod" startAt="6"/>
            </a:pPr>
            <a:r>
              <a:rPr lang="it-IT" b="0" dirty="0">
                <a:solidFill>
                  <a:schemeClr val="tx1"/>
                </a:solidFill>
                <a:effectLst/>
                <a:cs typeface="Arial" pitchFamily="34" charset="0"/>
              </a:rPr>
              <a:t>Entro la data di scadenza dell'amministrazione giudiziaria dei beni o del sequestro…, il tribunale, qualora non disponga il rinnovo del provvedimento, </a:t>
            </a:r>
            <a:r>
              <a:rPr lang="it-IT" b="0" u="sng" dirty="0">
                <a:solidFill>
                  <a:schemeClr val="tx1"/>
                </a:solidFill>
                <a:effectLst/>
                <a:cs typeface="Arial" pitchFamily="34" charset="0"/>
              </a:rPr>
              <a:t>delibera in camera di consiglio</a:t>
            </a:r>
            <a:r>
              <a:rPr lang="it-IT" b="0" dirty="0">
                <a:solidFill>
                  <a:schemeClr val="tx1"/>
                </a:solidFill>
                <a:effectLst/>
                <a:cs typeface="Arial" pitchFamily="34" charset="0"/>
              </a:rPr>
              <a:t> la revoca della misura disposta ed eventualmente la contestuale applicazione del controllo giudiziario di cui all'articolo 34-bis, ovvero la confisca dei beni che si ha motivo di ritenere che siano il frutto di attività illecite o ne costituiscano il reimpiego. </a:t>
            </a:r>
            <a:r>
              <a:rPr lang="it-IT" b="1" dirty="0">
                <a:solidFill>
                  <a:schemeClr val="tx1"/>
                </a:solidFill>
                <a:effectLst/>
                <a:cs typeface="Arial" pitchFamily="34" charset="0"/>
              </a:rPr>
              <a:t>Alla camera di consiglio partecipano il giudice delegato e il pubblico ministero</a:t>
            </a:r>
            <a:r>
              <a:rPr lang="it-IT" b="0" dirty="0">
                <a:solidFill>
                  <a:schemeClr val="tx1"/>
                </a:solidFill>
                <a:effectLst/>
                <a:cs typeface="Arial" pitchFamily="34" charset="0"/>
              </a:rPr>
              <a:t>. </a:t>
            </a:r>
            <a:r>
              <a:rPr lang="it-IT" b="1" dirty="0">
                <a:solidFill>
                  <a:schemeClr val="tx1"/>
                </a:solidFill>
                <a:effectLst/>
                <a:cs typeface="Arial" pitchFamily="34" charset="0"/>
              </a:rPr>
              <a:t>Per le impugnazioni contro i provvedimenti di revoca con controllo giudiziario e di confisca si applicano le disposizioni previste dall'articolo 27.</a:t>
            </a:r>
            <a:endParaRPr lang="it-IT" b="1" dirty="0"/>
          </a:p>
        </p:txBody>
      </p:sp>
      <p:sp>
        <p:nvSpPr>
          <p:cNvPr id="2" name="CasellaDiTesto 1">
            <a:extLst>
              <a:ext uri="{FF2B5EF4-FFF2-40B4-BE49-F238E27FC236}">
                <a16:creationId xmlns:a16="http://schemas.microsoft.com/office/drawing/2014/main" id="{F1AAAB29-7557-46C5-8F6B-95666C99F426}"/>
              </a:ext>
            </a:extLst>
          </p:cNvPr>
          <p:cNvSpPr txBox="1"/>
          <p:nvPr/>
        </p:nvSpPr>
        <p:spPr>
          <a:xfrm>
            <a:off x="3391779" y="1522318"/>
            <a:ext cx="2520280" cy="369332"/>
          </a:xfrm>
          <a:prstGeom prst="rect">
            <a:avLst/>
          </a:prstGeom>
          <a:noFill/>
        </p:spPr>
        <p:txBody>
          <a:bodyPr wrap="square" rtlCol="0">
            <a:spAutoFit/>
          </a:bodyPr>
          <a:lstStyle/>
          <a:p>
            <a:pPr algn="ctr"/>
            <a:r>
              <a:rPr lang="it-IT" dirty="0"/>
              <a:t>[ . . . ]</a:t>
            </a:r>
          </a:p>
        </p:txBody>
      </p:sp>
      <p:sp>
        <p:nvSpPr>
          <p:cNvPr id="6" name="CasellaDiTesto 5">
            <a:extLst>
              <a:ext uri="{FF2B5EF4-FFF2-40B4-BE49-F238E27FC236}">
                <a16:creationId xmlns:a16="http://schemas.microsoft.com/office/drawing/2014/main" id="{FF7B09A1-EE21-4EDF-94DD-CC22D3D6BA3D}"/>
              </a:ext>
            </a:extLst>
          </p:cNvPr>
          <p:cNvSpPr txBox="1"/>
          <p:nvPr/>
        </p:nvSpPr>
        <p:spPr>
          <a:xfrm>
            <a:off x="3391779" y="5462707"/>
            <a:ext cx="2520280" cy="369332"/>
          </a:xfrm>
          <a:prstGeom prst="rect">
            <a:avLst/>
          </a:prstGeom>
          <a:noFill/>
        </p:spPr>
        <p:txBody>
          <a:bodyPr wrap="square" rtlCol="0">
            <a:spAutoFit/>
          </a:bodyPr>
          <a:lstStyle/>
          <a:p>
            <a:pPr algn="ctr"/>
            <a:r>
              <a:rPr lang="it-IT" dirty="0"/>
              <a:t>[ . . . ]</a:t>
            </a:r>
          </a:p>
        </p:txBody>
      </p:sp>
    </p:spTree>
    <p:extLst>
      <p:ext uri="{BB962C8B-B14F-4D97-AF65-F5344CB8AC3E}">
        <p14:creationId xmlns:p14="http://schemas.microsoft.com/office/powerpoint/2010/main" val="39128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98748" y="1268760"/>
            <a:ext cx="8712968" cy="216024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34-bis.</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Controllo giudiziario delle aziende </a:t>
            </a:r>
            <a:br>
              <a:rPr lang="it-IT" sz="2400" dirty="0">
                <a:solidFill>
                  <a:srgbClr val="0070C0"/>
                </a:solidFill>
                <a:effectLst>
                  <a:outerShdw blurRad="38100" dist="38100" dir="2700000" algn="tl">
                    <a:srgbClr val="000000">
                      <a:alpha val="43137"/>
                    </a:srgbClr>
                  </a:outerShdw>
                </a:effectLst>
                <a:cs typeface="Arial" pitchFamily="34" charset="0"/>
              </a:rPr>
            </a:br>
            <a:br>
              <a:rPr lang="it-IT" sz="1400" dirty="0">
                <a:solidFill>
                  <a:srgbClr val="ED9513"/>
                </a:solidFill>
                <a:effectLst>
                  <a:outerShdw blurRad="38100" dist="38100" dir="2700000" algn="tl">
                    <a:srgbClr val="000000">
                      <a:alpha val="43137"/>
                    </a:srgbClr>
                  </a:outerShdw>
                </a:effectLst>
                <a:cs typeface="Arial" pitchFamily="34" charset="0"/>
              </a:rPr>
            </a:br>
            <a:r>
              <a:rPr lang="it-IT" sz="2000" dirty="0">
                <a:solidFill>
                  <a:srgbClr val="ED9513"/>
                </a:solidFill>
                <a:effectLst/>
                <a:cs typeface="Arial" pitchFamily="34" charset="0"/>
              </a:rPr>
              <a:t>Articolo, da ultimo, così modificato dal D.L. 6 novembre 2021, n. 152, convertito, con modificazioni, dalla L. 29 dicembre 2021, n. 233.</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395534" y="3677098"/>
            <a:ext cx="8532950" cy="1731243"/>
          </a:xfrm>
          <a:prstGeom prst="rect">
            <a:avLst/>
          </a:prstGeom>
          <a:noFill/>
        </p:spPr>
        <p:txBody>
          <a:bodyPr wrap="square" rtlCol="0">
            <a:spAutoFit/>
          </a:bodyPr>
          <a:lstStyle/>
          <a:p>
            <a:pPr marL="342900" indent="-342900" algn="just">
              <a:buAutoNum type="arabicPeriod"/>
            </a:pPr>
            <a:r>
              <a:rPr lang="it-IT" b="1" dirty="0"/>
              <a:t>Quando l'agevolazione prevista dal comma 1 dell'articolo 34 risulta occasionale</a:t>
            </a:r>
            <a:r>
              <a:rPr lang="it-IT" dirty="0"/>
              <a:t>, </a:t>
            </a:r>
            <a:r>
              <a:rPr lang="it-IT" b="1" dirty="0"/>
              <a:t>il tribunale dispone, anche d'ufficio, il controllo giudiziario delle attività economiche e delle aziende</a:t>
            </a:r>
            <a:r>
              <a:rPr lang="it-IT" dirty="0"/>
              <a:t> […], se sussistono </a:t>
            </a:r>
            <a:r>
              <a:rPr lang="it-IT" b="1" dirty="0"/>
              <a:t>circostanze di fatto </a:t>
            </a:r>
            <a:r>
              <a:rPr lang="it-IT" dirty="0"/>
              <a:t>da cui si possa desumere il </a:t>
            </a:r>
            <a:r>
              <a:rPr lang="it-IT" b="1" dirty="0"/>
              <a:t>pericolo concreto di infiltrazioni mafiose idonee a condizionarne l'attività</a:t>
            </a:r>
            <a:r>
              <a:rPr lang="it-IT" dirty="0"/>
              <a:t>. . . .</a:t>
            </a:r>
          </a:p>
          <a:p>
            <a:pPr algn="just"/>
            <a:endParaRPr lang="it-IT" sz="1650" dirty="0"/>
          </a:p>
        </p:txBody>
      </p:sp>
      <p:sp>
        <p:nvSpPr>
          <p:cNvPr id="2" name="CasellaDiTesto 1">
            <a:extLst>
              <a:ext uri="{FF2B5EF4-FFF2-40B4-BE49-F238E27FC236}">
                <a16:creationId xmlns:a16="http://schemas.microsoft.com/office/drawing/2014/main" id="{70D8549D-4739-4528-9829-5DE8F59A834F}"/>
              </a:ext>
            </a:extLst>
          </p:cNvPr>
          <p:cNvSpPr txBox="1"/>
          <p:nvPr/>
        </p:nvSpPr>
        <p:spPr>
          <a:xfrm>
            <a:off x="8200459" y="5733256"/>
            <a:ext cx="93610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305023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a:extLst>
              <a:ext uri="{FF2B5EF4-FFF2-40B4-BE49-F238E27FC236}">
                <a16:creationId xmlns:a16="http://schemas.microsoft.com/office/drawing/2014/main" id="{ADEF238D-F58B-4A1A-92BE-2D0892980C4E}"/>
              </a:ext>
            </a:extLst>
          </p:cNvPr>
          <p:cNvSpPr txBox="1"/>
          <p:nvPr/>
        </p:nvSpPr>
        <p:spPr>
          <a:xfrm>
            <a:off x="395534" y="2505670"/>
            <a:ext cx="8532950" cy="1200329"/>
          </a:xfrm>
          <a:prstGeom prst="rect">
            <a:avLst/>
          </a:prstGeom>
          <a:noFill/>
        </p:spPr>
        <p:txBody>
          <a:bodyPr wrap="square" rtlCol="0">
            <a:spAutoFit/>
          </a:bodyPr>
          <a:lstStyle/>
          <a:p>
            <a:pPr algn="just"/>
            <a:r>
              <a:rPr lang="it-IT" sz="1800" dirty="0"/>
              <a:t>2. Il controllo giudiziario è adottato dal tribunale per un periodo non inferiore a un anno e non superiore a tre anni. Con il provvedimento che lo dispone, il tribunale può: </a:t>
            </a:r>
            <a:r>
              <a:rPr lang="it-IT" dirty="0"/>
              <a:t>[ . . . ]</a:t>
            </a:r>
          </a:p>
          <a:p>
            <a:pPr algn="just"/>
            <a:endParaRPr lang="it-IT" sz="1800" dirty="0"/>
          </a:p>
        </p:txBody>
      </p:sp>
      <p:sp>
        <p:nvSpPr>
          <p:cNvPr id="3" name="CasellaDiTesto 2">
            <a:extLst>
              <a:ext uri="{FF2B5EF4-FFF2-40B4-BE49-F238E27FC236}">
                <a16:creationId xmlns:a16="http://schemas.microsoft.com/office/drawing/2014/main" id="{79A9DC97-9BCE-45E7-93B9-96220A79B9DC}"/>
              </a:ext>
            </a:extLst>
          </p:cNvPr>
          <p:cNvSpPr txBox="1"/>
          <p:nvPr/>
        </p:nvSpPr>
        <p:spPr>
          <a:xfrm>
            <a:off x="395534" y="3789040"/>
            <a:ext cx="8532950" cy="1200329"/>
          </a:xfrm>
          <a:prstGeom prst="rect">
            <a:avLst/>
          </a:prstGeom>
          <a:noFill/>
        </p:spPr>
        <p:txBody>
          <a:bodyPr wrap="square" rtlCol="0">
            <a:spAutoFit/>
          </a:bodyPr>
          <a:lstStyle/>
          <a:p>
            <a:r>
              <a:rPr lang="it-IT" sz="1800" dirty="0">
                <a:solidFill>
                  <a:srgbClr val="0C0C0F"/>
                </a:solidFill>
                <a:effectLst/>
                <a:latin typeface="+mj-lt"/>
                <a:ea typeface="Times New Roman" panose="02020603050405020304" pitchFamily="18" charset="0"/>
                <a:cs typeface="Times New Roman" panose="02020603050405020304" pitchFamily="18" charset="0"/>
              </a:rPr>
              <a:t>b) nominare un giudice delegato e un </a:t>
            </a:r>
            <a:r>
              <a:rPr lang="it-IT" sz="1800" b="1" dirty="0">
                <a:solidFill>
                  <a:srgbClr val="0C0C0F"/>
                </a:solidFill>
                <a:effectLst/>
                <a:latin typeface="+mj-lt"/>
                <a:ea typeface="Times New Roman" panose="02020603050405020304" pitchFamily="18" charset="0"/>
                <a:cs typeface="Times New Roman" panose="02020603050405020304" pitchFamily="18" charset="0"/>
              </a:rPr>
              <a:t>amministratore giudiziario, il quale riferisce periodicamente, almeno bimestralmente, gli esiti dell'attività di controllo al giudice delegato e al pubblico ministero.</a:t>
            </a:r>
            <a:br>
              <a:rPr lang="it-IT" sz="1800" b="1" dirty="0">
                <a:solidFill>
                  <a:srgbClr val="0C0C0F"/>
                </a:solidFill>
                <a:effectLst/>
                <a:latin typeface="+mj-lt"/>
                <a:ea typeface="Times New Roman" panose="02020603050405020304" pitchFamily="18" charset="0"/>
                <a:cs typeface="Times New Roman" panose="02020603050405020304" pitchFamily="18" charset="0"/>
              </a:rPr>
            </a:br>
            <a:endParaRPr lang="it-IT" b="1" dirty="0">
              <a:latin typeface="+mj-lt"/>
            </a:endParaRPr>
          </a:p>
        </p:txBody>
      </p:sp>
      <p:sp>
        <p:nvSpPr>
          <p:cNvPr id="7" name="CasellaDiTesto 6">
            <a:extLst>
              <a:ext uri="{FF2B5EF4-FFF2-40B4-BE49-F238E27FC236}">
                <a16:creationId xmlns:a16="http://schemas.microsoft.com/office/drawing/2014/main" id="{F27483E6-9EAF-456D-9D16-5A594FEA5EBE}"/>
              </a:ext>
            </a:extLst>
          </p:cNvPr>
          <p:cNvSpPr txBox="1"/>
          <p:nvPr/>
        </p:nvSpPr>
        <p:spPr>
          <a:xfrm>
            <a:off x="8100392" y="5661248"/>
            <a:ext cx="93610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97479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a:extLst>
              <a:ext uri="{FF2B5EF4-FFF2-40B4-BE49-F238E27FC236}">
                <a16:creationId xmlns:a16="http://schemas.microsoft.com/office/drawing/2014/main" id="{ADEF238D-F58B-4A1A-92BE-2D0892980C4E}"/>
              </a:ext>
            </a:extLst>
          </p:cNvPr>
          <p:cNvSpPr txBox="1"/>
          <p:nvPr/>
        </p:nvSpPr>
        <p:spPr>
          <a:xfrm>
            <a:off x="411428" y="2924944"/>
            <a:ext cx="8532950" cy="1477328"/>
          </a:xfrm>
          <a:prstGeom prst="rect">
            <a:avLst/>
          </a:prstGeom>
          <a:noFill/>
        </p:spPr>
        <p:txBody>
          <a:bodyPr wrap="square" rtlCol="0">
            <a:spAutoFit/>
          </a:bodyPr>
          <a:lstStyle/>
          <a:p>
            <a:pPr algn="just"/>
            <a:r>
              <a:rPr lang="it-IT" sz="1800" dirty="0"/>
              <a:t>5. Il titolare dell'attività economica sottoposta al controllo giudiziario può proporre </a:t>
            </a:r>
            <a:r>
              <a:rPr lang="it-IT" sz="1800" b="1" dirty="0"/>
              <a:t>istanza di revoca. In tal caso il tribunale fissa l'udienza </a:t>
            </a:r>
            <a:r>
              <a:rPr lang="it-IT" sz="1800" dirty="0"/>
              <a:t>entro dieci giorni dal deposito dell'istanza </a:t>
            </a:r>
            <a:r>
              <a:rPr lang="it-IT" sz="1800" b="1" dirty="0"/>
              <a:t>e provvede nelle forme di cui all'articolo 127 del codice di procedura penale. All'udienza partecipano il giudice delegato, il pubblico ministero e, ove nominato, l'amministratore giudiziario.</a:t>
            </a:r>
            <a:endParaRPr lang="it-IT" b="1" dirty="0"/>
          </a:p>
        </p:txBody>
      </p:sp>
      <p:sp>
        <p:nvSpPr>
          <p:cNvPr id="6" name="CasellaDiTesto 5">
            <a:extLst>
              <a:ext uri="{FF2B5EF4-FFF2-40B4-BE49-F238E27FC236}">
                <a16:creationId xmlns:a16="http://schemas.microsoft.com/office/drawing/2014/main" id="{FF7B09A1-EE21-4EDF-94DD-CC22D3D6BA3D}"/>
              </a:ext>
            </a:extLst>
          </p:cNvPr>
          <p:cNvSpPr txBox="1"/>
          <p:nvPr/>
        </p:nvSpPr>
        <p:spPr>
          <a:xfrm>
            <a:off x="3311860" y="1640191"/>
            <a:ext cx="2520280" cy="369332"/>
          </a:xfrm>
          <a:prstGeom prst="rect">
            <a:avLst/>
          </a:prstGeom>
          <a:noFill/>
        </p:spPr>
        <p:txBody>
          <a:bodyPr wrap="square" rtlCol="0">
            <a:spAutoFit/>
          </a:bodyPr>
          <a:lstStyle/>
          <a:p>
            <a:pPr algn="ctr"/>
            <a:r>
              <a:rPr lang="it-IT" dirty="0"/>
              <a:t>[ . . . ]</a:t>
            </a:r>
          </a:p>
        </p:txBody>
      </p:sp>
      <p:sp>
        <p:nvSpPr>
          <p:cNvPr id="8" name="CasellaDiTesto 7">
            <a:extLst>
              <a:ext uri="{FF2B5EF4-FFF2-40B4-BE49-F238E27FC236}">
                <a16:creationId xmlns:a16="http://schemas.microsoft.com/office/drawing/2014/main" id="{3C538750-2A7A-41CD-85C1-835BC8B69534}"/>
              </a:ext>
            </a:extLst>
          </p:cNvPr>
          <p:cNvSpPr txBox="1"/>
          <p:nvPr/>
        </p:nvSpPr>
        <p:spPr>
          <a:xfrm>
            <a:off x="3308521" y="5133027"/>
            <a:ext cx="2520280" cy="369332"/>
          </a:xfrm>
          <a:prstGeom prst="rect">
            <a:avLst/>
          </a:prstGeom>
          <a:noFill/>
        </p:spPr>
        <p:txBody>
          <a:bodyPr wrap="square" rtlCol="0">
            <a:spAutoFit/>
          </a:bodyPr>
          <a:lstStyle/>
          <a:p>
            <a:pPr algn="ctr"/>
            <a:r>
              <a:rPr lang="it-IT" dirty="0"/>
              <a:t>[ . . . ]</a:t>
            </a:r>
          </a:p>
        </p:txBody>
      </p:sp>
    </p:spTree>
    <p:extLst>
      <p:ext uri="{BB962C8B-B14F-4D97-AF65-F5344CB8AC3E}">
        <p14:creationId xmlns:p14="http://schemas.microsoft.com/office/powerpoint/2010/main" val="51570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1124744"/>
            <a:ext cx="8712968" cy="4824536"/>
          </a:xfrm>
        </p:spPr>
        <p:txBody>
          <a:bodyPr/>
          <a:lstStyle/>
          <a:p>
            <a:pPr algn="ctr"/>
            <a:br>
              <a:rPr lang="it-IT" sz="600" dirty="0">
                <a:solidFill>
                  <a:srgbClr val="0070C0"/>
                </a:solidFill>
                <a:effectLst>
                  <a:outerShdw blurRad="38100" dist="38100" dir="2700000" algn="tl">
                    <a:srgbClr val="000000">
                      <a:alpha val="43137"/>
                    </a:srgbClr>
                  </a:outerShdw>
                </a:effectLst>
                <a:cs typeface="Arial" pitchFamily="34" charset="0"/>
              </a:rPr>
            </a:br>
            <a:br>
              <a:rPr lang="it-IT" sz="600" dirty="0">
                <a:solidFill>
                  <a:srgbClr val="0070C0"/>
                </a:solidFill>
                <a:effectLst>
                  <a:outerShdw blurRad="38100" dist="38100" dir="2700000" algn="tl">
                    <a:srgbClr val="000000">
                      <a:alpha val="43137"/>
                    </a:srgbClr>
                  </a:outerShdw>
                </a:effectLst>
                <a:cs typeface="Arial" pitchFamily="34" charset="0"/>
              </a:rPr>
            </a:br>
            <a:br>
              <a:rPr lang="it-IT" sz="1600" dirty="0">
                <a:solidFill>
                  <a:srgbClr val="ED9513"/>
                </a:solidFill>
                <a:effectLst>
                  <a:outerShdw blurRad="38100" dist="38100" dir="2700000" algn="tl">
                    <a:srgbClr val="000000">
                      <a:alpha val="43137"/>
                    </a:srgbClr>
                  </a:outerShdw>
                </a:effectLst>
                <a:cs typeface="Arial" pitchFamily="34" charset="0"/>
              </a:rPr>
            </a:br>
            <a:r>
              <a:rPr lang="it-IT" sz="3200" dirty="0">
                <a:solidFill>
                  <a:srgbClr val="ED9513"/>
                </a:solidFill>
                <a:effectLst>
                  <a:outerShdw blurRad="38100" dist="38100" dir="2700000" algn="tl">
                    <a:srgbClr val="000000">
                      <a:alpha val="43137"/>
                    </a:srgbClr>
                  </a:outerShdw>
                </a:effectLst>
                <a:cs typeface="Arial" pitchFamily="34" charset="0"/>
              </a:rPr>
              <a:t>LIBRO II</a:t>
            </a:r>
            <a:br>
              <a:rPr lang="it-IT" sz="3200" dirty="0">
                <a:solidFill>
                  <a:srgbClr val="ED9513"/>
                </a:solidFill>
                <a:effectLst>
                  <a:outerShdw blurRad="38100" dist="38100" dir="2700000" algn="tl">
                    <a:srgbClr val="000000">
                      <a:alpha val="43137"/>
                    </a:srgbClr>
                  </a:outerShdw>
                </a:effectLst>
                <a:cs typeface="Arial" pitchFamily="34" charset="0"/>
              </a:rPr>
            </a:br>
            <a:br>
              <a:rPr lang="it-IT" sz="1400" dirty="0">
                <a:solidFill>
                  <a:srgbClr val="ED9513"/>
                </a:solidFill>
                <a:effectLst>
                  <a:outerShdw blurRad="38100" dist="38100" dir="2700000" algn="tl">
                    <a:srgbClr val="000000">
                      <a:alpha val="43137"/>
                    </a:srgbClr>
                  </a:outerShdw>
                </a:effectLst>
                <a:cs typeface="Arial" pitchFamily="34" charset="0"/>
              </a:rPr>
            </a:br>
            <a:r>
              <a:rPr lang="it-IT" sz="3200" dirty="0">
                <a:solidFill>
                  <a:srgbClr val="ED9513"/>
                </a:solidFill>
                <a:effectLst>
                  <a:outerShdw blurRad="38100" dist="38100" dir="2700000" algn="tl">
                    <a:srgbClr val="000000">
                      <a:alpha val="43137"/>
                    </a:srgbClr>
                  </a:outerShdw>
                </a:effectLst>
                <a:cs typeface="Arial" pitchFamily="34" charset="0"/>
              </a:rPr>
              <a:t> NUOVE DISPOSIZIONI IN MATERIA DI DOCUMENTAZIONE ANTIMAFIA</a:t>
            </a:r>
            <a:br>
              <a:rPr lang="it-IT" sz="1600" dirty="0">
                <a:solidFill>
                  <a:srgbClr val="ED9513"/>
                </a:solidFill>
                <a:effectLst>
                  <a:outerShdw blurRad="38100" dist="38100" dir="2700000" algn="tl">
                    <a:srgbClr val="000000">
                      <a:alpha val="43137"/>
                    </a:srgbClr>
                  </a:outerShdw>
                </a:effectLst>
                <a:cs typeface="Arial" pitchFamily="34" charset="0"/>
              </a:rPr>
            </a:br>
            <a:br>
              <a:rPr lang="it-IT" sz="1600" dirty="0">
                <a:solidFill>
                  <a:srgbClr val="ED9513"/>
                </a:solidFill>
                <a:effectLst>
                  <a:outerShdw blurRad="38100" dist="38100" dir="2700000" algn="tl">
                    <a:srgbClr val="000000">
                      <a:alpha val="43137"/>
                    </a:srgbClr>
                  </a:outerShdw>
                </a:effectLst>
                <a:cs typeface="Arial" pitchFamily="34" charset="0"/>
              </a:rPr>
            </a:br>
            <a:br>
              <a:rPr lang="it-IT" sz="1600" dirty="0">
                <a:solidFill>
                  <a:srgbClr val="ED9513"/>
                </a:solidFill>
                <a:effectLst>
                  <a:outerShdw blurRad="38100" dist="38100" dir="2700000" algn="tl">
                    <a:srgbClr val="000000">
                      <a:alpha val="43137"/>
                    </a:srgbClr>
                  </a:outerShdw>
                </a:effectLst>
                <a:cs typeface="Arial" pitchFamily="34" charset="0"/>
              </a:rPr>
            </a:br>
            <a:r>
              <a:rPr lang="it-IT" sz="3000" dirty="0">
                <a:solidFill>
                  <a:srgbClr val="ED9513"/>
                </a:solidFill>
                <a:effectLst>
                  <a:outerShdw blurRad="38100" dist="38100" dir="2700000" algn="tl">
                    <a:srgbClr val="000000">
                      <a:alpha val="43137"/>
                    </a:srgbClr>
                  </a:outerShdw>
                </a:effectLst>
                <a:cs typeface="Arial" pitchFamily="34" charset="0"/>
              </a:rPr>
              <a:t>Capo IV</a:t>
            </a:r>
            <a:br>
              <a:rPr lang="it-IT" sz="2400" dirty="0">
                <a:solidFill>
                  <a:srgbClr val="0070C0"/>
                </a:solidFill>
                <a:effectLst>
                  <a:outerShdw blurRad="38100" dist="38100" dir="2700000" algn="tl">
                    <a:srgbClr val="000000">
                      <a:alpha val="43137"/>
                    </a:srgbClr>
                  </a:outerShdw>
                </a:effectLst>
                <a:cs typeface="Arial" pitchFamily="34" charset="0"/>
              </a:rPr>
            </a:br>
            <a:br>
              <a:rPr lang="it-IT" sz="500" dirty="0">
                <a:solidFill>
                  <a:srgbClr val="0070C0"/>
                </a:solidFill>
                <a:effectLst>
                  <a:outerShdw blurRad="38100" dist="38100" dir="2700000" algn="tl">
                    <a:srgbClr val="000000">
                      <a:alpha val="43137"/>
                    </a:srgbClr>
                  </a:outerShdw>
                </a:effectLst>
                <a:cs typeface="Arial" pitchFamily="34" charset="0"/>
              </a:rPr>
            </a:br>
            <a:r>
              <a:rPr lang="it-IT" sz="2800" dirty="0">
                <a:solidFill>
                  <a:srgbClr val="0070C0"/>
                </a:solidFill>
                <a:effectLst>
                  <a:outerShdw blurRad="38100" dist="38100" dir="2700000" algn="tl">
                    <a:srgbClr val="000000">
                      <a:alpha val="43137"/>
                    </a:srgbClr>
                  </a:outerShdw>
                </a:effectLst>
                <a:cs typeface="Arial" pitchFamily="34" charset="0"/>
              </a:rPr>
              <a:t>Informazioni antimafia</a:t>
            </a:r>
            <a:br>
              <a:rPr lang="it-IT" sz="2800" dirty="0">
                <a:solidFill>
                  <a:srgbClr val="0070C0"/>
                </a:solidFill>
                <a:effectLst>
                  <a:outerShdw blurRad="38100" dist="38100" dir="2700000" algn="tl">
                    <a:srgbClr val="000000">
                      <a:alpha val="43137"/>
                    </a:srgbClr>
                  </a:outerShdw>
                </a:effectLst>
                <a:cs typeface="Arial" pitchFamily="34" charset="0"/>
              </a:rPr>
            </a:br>
            <a:br>
              <a:rPr lang="it-IT" sz="2400" b="1" i="0" dirty="0">
                <a:solidFill>
                  <a:srgbClr val="0C0C0F"/>
                </a:solidFill>
                <a:effectLst/>
                <a:latin typeface="Lato" panose="020F0502020204030203"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52008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98748" y="1268760"/>
            <a:ext cx="8712968" cy="216024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8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232284" y="1720840"/>
            <a:ext cx="8712968" cy="3785652"/>
          </a:xfrm>
          <a:prstGeom prst="rect">
            <a:avLst/>
          </a:prstGeom>
          <a:noFill/>
        </p:spPr>
        <p:txBody>
          <a:bodyPr wrap="square" rtlCol="0">
            <a:spAutoFit/>
          </a:bodyPr>
          <a:lstStyle/>
          <a:p>
            <a:pPr algn="ctr"/>
            <a:r>
              <a:rPr lang="it-IT" sz="2400" b="1" dirty="0">
                <a:solidFill>
                  <a:srgbClr val="0070C0"/>
                </a:solidFill>
                <a:effectLst>
                  <a:outerShdw blurRad="38100" dist="38100" dir="2700000" algn="tl">
                    <a:srgbClr val="000000">
                      <a:alpha val="43137"/>
                    </a:srgbClr>
                  </a:outerShdw>
                </a:effectLst>
                <a:latin typeface="+mj-lt"/>
              </a:rPr>
              <a:t>Art. 94-bis – </a:t>
            </a:r>
          </a:p>
          <a:p>
            <a:pPr algn="ctr"/>
            <a:r>
              <a:rPr lang="it-IT" sz="2400" b="1" dirty="0">
                <a:solidFill>
                  <a:srgbClr val="0070C0"/>
                </a:solidFill>
                <a:effectLst>
                  <a:outerShdw blurRad="38100" dist="38100" dir="2700000" algn="tl">
                    <a:srgbClr val="000000">
                      <a:alpha val="43137"/>
                    </a:srgbClr>
                  </a:outerShdw>
                </a:effectLst>
                <a:latin typeface="+mj-lt"/>
              </a:rPr>
              <a:t>Misure amministrative di prevenzione collaborativa applicabili in caso di agevolazione occasionale</a:t>
            </a:r>
          </a:p>
          <a:p>
            <a:pPr algn="just"/>
            <a:endParaRPr lang="it-IT" sz="2400" b="1" dirty="0">
              <a:solidFill>
                <a:srgbClr val="0070C0"/>
              </a:solidFill>
              <a:effectLst>
                <a:outerShdw blurRad="38100" dist="38100" dir="2700000" algn="tl">
                  <a:srgbClr val="000000">
                    <a:alpha val="43137"/>
                  </a:srgbClr>
                </a:outerShdw>
              </a:effectLst>
              <a:latin typeface="+mj-lt"/>
            </a:endParaRPr>
          </a:p>
          <a:p>
            <a:pPr algn="just"/>
            <a:r>
              <a:rPr lang="it-IT" b="0" i="0" dirty="0">
                <a:solidFill>
                  <a:srgbClr val="0C0C0F"/>
                </a:solidFill>
                <a:effectLst/>
                <a:latin typeface="+mj-lt"/>
              </a:rPr>
              <a:t>1. Il prefetto, quando accerta che i tentativi di infiltrazione mafiosa sono riconducibili a situazioni di </a:t>
            </a:r>
            <a:r>
              <a:rPr lang="it-IT" b="1" i="0" dirty="0">
                <a:solidFill>
                  <a:srgbClr val="0C0C0F"/>
                </a:solidFill>
                <a:effectLst/>
                <a:latin typeface="+mj-lt"/>
              </a:rPr>
              <a:t>agevolazione occasionale</a:t>
            </a:r>
            <a:r>
              <a:rPr lang="it-IT" b="0" i="0" dirty="0">
                <a:solidFill>
                  <a:srgbClr val="0C0C0F"/>
                </a:solidFill>
                <a:effectLst/>
                <a:latin typeface="+mj-lt"/>
              </a:rPr>
              <a:t>, prescrive all'impresa, società o associazione interessata, con provvedimento motivato, l'osservanza, per un periodo non inferiore a sei mesi e non superiore a dodici mesi:</a:t>
            </a:r>
            <a:br>
              <a:rPr lang="it-IT" dirty="0">
                <a:latin typeface="+mj-lt"/>
              </a:rPr>
            </a:br>
            <a:br>
              <a:rPr lang="it-IT" b="1" dirty="0">
                <a:solidFill>
                  <a:schemeClr val="tx2"/>
                </a:solidFill>
                <a:effectLst>
                  <a:outerShdw blurRad="38100" dist="38100" dir="2700000" algn="tl">
                    <a:srgbClr val="000000">
                      <a:alpha val="43137"/>
                    </a:srgbClr>
                  </a:outerShdw>
                </a:effectLst>
                <a:latin typeface="+mj-lt"/>
              </a:rPr>
            </a:br>
            <a:r>
              <a:rPr lang="it-IT" b="1" i="0" dirty="0">
                <a:solidFill>
                  <a:schemeClr val="tx2"/>
                </a:solidFill>
                <a:latin typeface="+mj-lt"/>
              </a:rPr>
              <a:t>a) adottare ed efficacemente attuare misure organizzative, anche ai sensi degli articoli 6, 7 e 24-ter del decreto legislativo 8 giugno 2001, n. 231, atte a rimuovere e prevenire le cause di agevolazione occasionale;</a:t>
            </a:r>
            <a:endParaRPr lang="it-IT" b="1" dirty="0">
              <a:solidFill>
                <a:schemeClr val="tx2"/>
              </a:solidFill>
              <a:latin typeface="+mj-lt"/>
            </a:endParaRPr>
          </a:p>
        </p:txBody>
      </p:sp>
      <p:sp>
        <p:nvSpPr>
          <p:cNvPr id="2" name="CasellaDiTesto 1">
            <a:extLst>
              <a:ext uri="{FF2B5EF4-FFF2-40B4-BE49-F238E27FC236}">
                <a16:creationId xmlns:a16="http://schemas.microsoft.com/office/drawing/2014/main" id="{70D8549D-4739-4528-9829-5DE8F59A834F}"/>
              </a:ext>
            </a:extLst>
          </p:cNvPr>
          <p:cNvSpPr txBox="1"/>
          <p:nvPr/>
        </p:nvSpPr>
        <p:spPr>
          <a:xfrm>
            <a:off x="8200459" y="5733256"/>
            <a:ext cx="93610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392683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2564904"/>
            <a:ext cx="8712968" cy="360040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3600" dirty="0">
                <a:solidFill>
                  <a:srgbClr val="ED9513"/>
                </a:solidFill>
                <a:effectLst>
                  <a:outerShdw blurRad="38100" dist="38100" dir="2700000" algn="tl">
                    <a:srgbClr val="000000">
                      <a:alpha val="43137"/>
                    </a:srgbClr>
                  </a:outerShdw>
                </a:effectLst>
                <a:cs typeface="Arial" pitchFamily="34" charset="0"/>
              </a:rPr>
              <a:t>PRESUPPOSTI </a:t>
            </a:r>
            <a:br>
              <a:rPr lang="it-IT" sz="4000" dirty="0">
                <a:solidFill>
                  <a:srgbClr val="ED9513"/>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DELLE MISURE DI PREVENZIONE PATRIMONIALE</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EX ARTT. 34 E 34 BIS</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2" name="CasellaDiTesto 1">
            <a:extLst>
              <a:ext uri="{FF2B5EF4-FFF2-40B4-BE49-F238E27FC236}">
                <a16:creationId xmlns:a16="http://schemas.microsoft.com/office/drawing/2014/main" id="{B95FBE17-C136-BF83-D778-751F31114262}"/>
              </a:ext>
            </a:extLst>
          </p:cNvPr>
          <p:cNvSpPr txBox="1"/>
          <p:nvPr/>
        </p:nvSpPr>
        <p:spPr>
          <a:xfrm>
            <a:off x="3383868" y="1841248"/>
            <a:ext cx="2376264" cy="707886"/>
          </a:xfrm>
          <a:prstGeom prst="rect">
            <a:avLst/>
          </a:prstGeom>
          <a:noFill/>
        </p:spPr>
        <p:txBody>
          <a:bodyPr wrap="square" rtlCol="0">
            <a:spAutoFit/>
          </a:bodyPr>
          <a:lstStyle/>
          <a:p>
            <a:pPr algn="ctr"/>
            <a:r>
              <a:rPr lang="it-IT" sz="4000" dirty="0">
                <a:solidFill>
                  <a:srgbClr val="0070C0"/>
                </a:solidFill>
                <a:effectLst>
                  <a:outerShdw blurRad="38100" dist="38100" dir="2700000" algn="tl">
                    <a:srgbClr val="000000">
                      <a:alpha val="43137"/>
                    </a:srgbClr>
                  </a:outerShdw>
                </a:effectLst>
              </a:rPr>
              <a:t>- 2 -</a:t>
            </a:r>
          </a:p>
        </p:txBody>
      </p:sp>
    </p:spTree>
    <p:extLst>
      <p:ext uri="{BB962C8B-B14F-4D97-AF65-F5344CB8AC3E}">
        <p14:creationId xmlns:p14="http://schemas.microsoft.com/office/powerpoint/2010/main" val="352412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986252"/>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34.</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L'amministrazione giudiziaria dei beni connessi ad attività economiche e delle aziende </a:t>
            </a: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305525" y="3071703"/>
            <a:ext cx="8532950" cy="2585323"/>
          </a:xfrm>
          <a:prstGeom prst="rect">
            <a:avLst/>
          </a:prstGeom>
          <a:noFill/>
        </p:spPr>
        <p:txBody>
          <a:bodyPr wrap="square" rtlCol="0">
            <a:spAutoFit/>
          </a:bodyPr>
          <a:lstStyle/>
          <a:p>
            <a:pPr algn="just"/>
            <a:r>
              <a:rPr lang="it-IT" b="0" dirty="0">
                <a:solidFill>
                  <a:schemeClr val="tx1"/>
                </a:solidFill>
                <a:effectLst/>
                <a:cs typeface="Arial" pitchFamily="34" charset="0"/>
              </a:rPr>
              <a:t>1. </a:t>
            </a:r>
            <a:r>
              <a:rPr lang="it-IT" b="1" dirty="0">
                <a:solidFill>
                  <a:schemeClr val="tx1"/>
                </a:solidFill>
                <a:effectLst/>
                <a:cs typeface="Arial" pitchFamily="34" charset="0"/>
              </a:rPr>
              <a:t>Quando, a seguito degli accertamenti . . .  compiuti per verificare i pericoli di infiltrazione mafiosa</a:t>
            </a:r>
            <a:r>
              <a:rPr lang="it-IT" b="0" dirty="0">
                <a:solidFill>
                  <a:schemeClr val="tx1"/>
                </a:solidFill>
                <a:effectLst/>
                <a:cs typeface="Arial" pitchFamily="34" charset="0"/>
              </a:rPr>
              <a:t> . . ., sussistono </a:t>
            </a:r>
            <a:r>
              <a:rPr lang="it-IT" b="1" dirty="0">
                <a:solidFill>
                  <a:schemeClr val="tx1"/>
                </a:solidFill>
                <a:effectLst/>
                <a:cs typeface="Arial" pitchFamily="34" charset="0"/>
              </a:rPr>
              <a:t>sufficienti indizi </a:t>
            </a:r>
            <a:r>
              <a:rPr lang="it-IT" b="0" dirty="0">
                <a:solidFill>
                  <a:schemeClr val="tx1"/>
                </a:solidFill>
                <a:effectLst/>
                <a:cs typeface="Arial" pitchFamily="34" charset="0"/>
              </a:rPr>
              <a:t>per ritenere che il </a:t>
            </a:r>
            <a:r>
              <a:rPr lang="it-IT" b="1" dirty="0">
                <a:solidFill>
                  <a:schemeClr val="tx1"/>
                </a:solidFill>
                <a:effectLst/>
                <a:cs typeface="Arial" pitchFamily="34" charset="0"/>
              </a:rPr>
              <a:t>libero esercizio di determinate attività economiche</a:t>
            </a:r>
            <a:r>
              <a:rPr lang="it-IT" b="0" dirty="0">
                <a:solidFill>
                  <a:schemeClr val="tx1"/>
                </a:solidFill>
                <a:effectLst/>
                <a:cs typeface="Arial" pitchFamily="34" charset="0"/>
              </a:rPr>
              <a:t>, comprese quelle di carattere imprenditoriale, sia direttamente o indirettamente sottoposto alle </a:t>
            </a:r>
            <a:r>
              <a:rPr lang="it-IT" b="1" dirty="0">
                <a:solidFill>
                  <a:schemeClr val="tx1"/>
                </a:solidFill>
                <a:effectLst/>
                <a:cs typeface="Arial" pitchFamily="34" charset="0"/>
              </a:rPr>
              <a:t>condizioni di intimidazione o di assoggettamento </a:t>
            </a:r>
            <a:r>
              <a:rPr lang="it-IT" b="0" dirty="0">
                <a:solidFill>
                  <a:schemeClr val="tx1"/>
                </a:solidFill>
                <a:effectLst/>
                <a:cs typeface="Arial" pitchFamily="34" charset="0"/>
              </a:rPr>
              <a:t>previste dall'articolo 416-bis del codice penale o </a:t>
            </a:r>
            <a:r>
              <a:rPr lang="it-IT" b="1" dirty="0">
                <a:solidFill>
                  <a:schemeClr val="tx1"/>
                </a:solidFill>
                <a:effectLst/>
                <a:cs typeface="Arial" pitchFamily="34" charset="0"/>
              </a:rPr>
              <a:t>possa comunque agevolare l'attività di persone </a:t>
            </a:r>
            <a:r>
              <a:rPr lang="it-IT" b="0" dirty="0">
                <a:solidFill>
                  <a:schemeClr val="tx1"/>
                </a:solidFill>
                <a:effectLst/>
                <a:cs typeface="Arial" pitchFamily="34" charset="0"/>
              </a:rPr>
              <a:t>[…], il tribunale competente […] </a:t>
            </a:r>
            <a:r>
              <a:rPr lang="it-IT" b="1" dirty="0">
                <a:solidFill>
                  <a:schemeClr val="tx1"/>
                </a:solidFill>
                <a:effectLst/>
                <a:cs typeface="Arial" pitchFamily="34" charset="0"/>
              </a:rPr>
              <a:t>dispone l'amministrazione giudiziaria delle aziende o dei beni utilizzabili, direttamente o indirettamente, per lo svolgimento delle predette attività economiche</a:t>
            </a:r>
            <a:r>
              <a:rPr lang="it-IT" b="0" dirty="0">
                <a:solidFill>
                  <a:schemeClr val="tx1"/>
                </a:solidFill>
                <a:effectLst/>
                <a:cs typeface="Arial" pitchFamily="34" charset="0"/>
              </a:rPr>
              <a:t>…</a:t>
            </a:r>
            <a:endParaRPr lang="it-IT" dirty="0"/>
          </a:p>
        </p:txBody>
      </p:sp>
    </p:spTree>
    <p:extLst>
      <p:ext uri="{BB962C8B-B14F-4D97-AF65-F5344CB8AC3E}">
        <p14:creationId xmlns:p14="http://schemas.microsoft.com/office/powerpoint/2010/main" val="332219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98748" y="1268760"/>
            <a:ext cx="8712968" cy="216024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34-bis.</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Controllo giudiziario delle aziende </a:t>
            </a:r>
            <a:br>
              <a:rPr lang="it-IT" sz="2400" dirty="0">
                <a:solidFill>
                  <a:srgbClr val="0070C0"/>
                </a:solidFill>
                <a:effectLst>
                  <a:outerShdw blurRad="38100" dist="38100" dir="2700000" algn="tl">
                    <a:srgbClr val="000000">
                      <a:alpha val="43137"/>
                    </a:srgbClr>
                  </a:outerShdw>
                </a:effectLst>
                <a:cs typeface="Arial" pitchFamily="34" charset="0"/>
              </a:rPr>
            </a:br>
            <a:br>
              <a:rPr lang="it-IT" sz="1400" dirty="0">
                <a:solidFill>
                  <a:srgbClr val="ED9513"/>
                </a:solidFill>
                <a:effectLst>
                  <a:outerShdw blurRad="38100" dist="38100" dir="2700000" algn="tl">
                    <a:srgbClr val="000000">
                      <a:alpha val="43137"/>
                    </a:srgbClr>
                  </a:outerShdw>
                </a:effectLst>
                <a:cs typeface="Arial" pitchFamily="34" charset="0"/>
              </a:rPr>
            </a:br>
            <a:r>
              <a:rPr lang="it-IT" sz="2000" dirty="0">
                <a:solidFill>
                  <a:srgbClr val="ED9513"/>
                </a:solidFill>
                <a:effectLst/>
                <a:cs typeface="Arial" pitchFamily="34" charset="0"/>
              </a:rPr>
              <a:t>Articolo, da ultimo, così modificato dal D.L. 6 novembre 2021, n. 152, convertito, con modificazioni, dalla L. 29 dicembre 2021, n. 233.</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395534" y="3677098"/>
            <a:ext cx="8532950" cy="1731243"/>
          </a:xfrm>
          <a:prstGeom prst="rect">
            <a:avLst/>
          </a:prstGeom>
          <a:noFill/>
        </p:spPr>
        <p:txBody>
          <a:bodyPr wrap="square" rtlCol="0">
            <a:spAutoFit/>
          </a:bodyPr>
          <a:lstStyle/>
          <a:p>
            <a:pPr marL="342900" indent="-342900" algn="just">
              <a:buAutoNum type="arabicPeriod"/>
            </a:pPr>
            <a:r>
              <a:rPr lang="it-IT" b="1" dirty="0"/>
              <a:t>Quando l'agevolazione prevista dal comma 1 dell'articolo 34 risulta occasionale</a:t>
            </a:r>
            <a:r>
              <a:rPr lang="it-IT" dirty="0"/>
              <a:t>, </a:t>
            </a:r>
            <a:r>
              <a:rPr lang="it-IT" b="1" dirty="0"/>
              <a:t>il tribunale dispone, anche d'ufficio, il controllo giudiziario delle attività economiche e delle aziende</a:t>
            </a:r>
            <a:r>
              <a:rPr lang="it-IT" dirty="0"/>
              <a:t> […], se sussistono </a:t>
            </a:r>
            <a:r>
              <a:rPr lang="it-IT" b="1" dirty="0"/>
              <a:t>circostanze di fatto </a:t>
            </a:r>
            <a:r>
              <a:rPr lang="it-IT" dirty="0"/>
              <a:t>da cui si possa desumere il </a:t>
            </a:r>
            <a:r>
              <a:rPr lang="it-IT" b="1" dirty="0"/>
              <a:t>pericolo concreto di infiltrazioni mafiose idonee a condizionarne l'attività</a:t>
            </a:r>
            <a:r>
              <a:rPr lang="it-IT" dirty="0"/>
              <a:t>. . . .</a:t>
            </a:r>
          </a:p>
          <a:p>
            <a:pPr algn="just"/>
            <a:endParaRPr lang="it-IT" sz="1650" dirty="0"/>
          </a:p>
        </p:txBody>
      </p:sp>
    </p:spTree>
    <p:extLst>
      <p:ext uri="{BB962C8B-B14F-4D97-AF65-F5344CB8AC3E}">
        <p14:creationId xmlns:p14="http://schemas.microsoft.com/office/powerpoint/2010/main" val="72184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magine 4">
            <a:extLst>
              <a:ext uri="{FF2B5EF4-FFF2-40B4-BE49-F238E27FC236}">
                <a16:creationId xmlns:a16="http://schemas.microsoft.com/office/drawing/2014/main" id="{E7D8F631-BF1C-68C6-D97C-2DF385C7F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4" y="2224394"/>
            <a:ext cx="8532950" cy="2270632"/>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576817F0-66ED-DBE4-9461-DF1ED444C162}"/>
                  </a:ext>
                </a:extLst>
              </p14:cNvPr>
              <p14:cNvContentPartPr/>
              <p14:nvPr/>
            </p14:nvContentPartPr>
            <p14:xfrm>
              <a:off x="709878" y="2452638"/>
              <a:ext cx="360" cy="360"/>
            </p14:xfrm>
          </p:contentPart>
        </mc:Choice>
        <mc:Fallback xmlns="">
          <p:pic>
            <p:nvPicPr>
              <p:cNvPr id="6" name="Input penna 5">
                <a:extLst>
                  <a:ext uri="{FF2B5EF4-FFF2-40B4-BE49-F238E27FC236}">
                    <a16:creationId xmlns:a16="http://schemas.microsoft.com/office/drawing/2014/main" id="{576817F0-66ED-DBE4-9461-DF1ED444C162}"/>
                  </a:ext>
                </a:extLst>
              </p:cNvPr>
              <p:cNvPicPr/>
              <p:nvPr/>
            </p:nvPicPr>
            <p:blipFill>
              <a:blip r:embed="rId5"/>
              <a:stretch>
                <a:fillRect/>
              </a:stretch>
            </p:blipFill>
            <p:spPr>
              <a:xfrm>
                <a:off x="673878" y="238063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ECB82448-FFB2-64A8-98A2-7E2E7681BD50}"/>
                  </a:ext>
                </a:extLst>
              </p14:cNvPr>
              <p14:cNvContentPartPr/>
              <p14:nvPr/>
            </p14:nvContentPartPr>
            <p14:xfrm>
              <a:off x="597198" y="2461998"/>
              <a:ext cx="3523320" cy="128520"/>
            </p14:xfrm>
          </p:contentPart>
        </mc:Choice>
        <mc:Fallback xmlns="">
          <p:pic>
            <p:nvPicPr>
              <p:cNvPr id="7" name="Input penna 6">
                <a:extLst>
                  <a:ext uri="{FF2B5EF4-FFF2-40B4-BE49-F238E27FC236}">
                    <a16:creationId xmlns:a16="http://schemas.microsoft.com/office/drawing/2014/main" id="{ECB82448-FFB2-64A8-98A2-7E2E7681BD50}"/>
                  </a:ext>
                </a:extLst>
              </p:cNvPr>
              <p:cNvPicPr/>
              <p:nvPr/>
            </p:nvPicPr>
            <p:blipFill>
              <a:blip r:embed="rId7"/>
              <a:stretch>
                <a:fillRect/>
              </a:stretch>
            </p:blipFill>
            <p:spPr>
              <a:xfrm>
                <a:off x="561198" y="2389998"/>
                <a:ext cx="359496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put penna 9">
                <a:extLst>
                  <a:ext uri="{FF2B5EF4-FFF2-40B4-BE49-F238E27FC236}">
                    <a16:creationId xmlns:a16="http://schemas.microsoft.com/office/drawing/2014/main" id="{52062103-072F-C641-ECEB-42EC033D6C34}"/>
                  </a:ext>
                </a:extLst>
              </p14:cNvPr>
              <p14:cNvContentPartPr/>
              <p14:nvPr/>
            </p14:nvContentPartPr>
            <p14:xfrm>
              <a:off x="5453958" y="3162918"/>
              <a:ext cx="2835000" cy="84600"/>
            </p14:xfrm>
          </p:contentPart>
        </mc:Choice>
        <mc:Fallback xmlns="">
          <p:pic>
            <p:nvPicPr>
              <p:cNvPr id="10" name="Input penna 9">
                <a:extLst>
                  <a:ext uri="{FF2B5EF4-FFF2-40B4-BE49-F238E27FC236}">
                    <a16:creationId xmlns:a16="http://schemas.microsoft.com/office/drawing/2014/main" id="{52062103-072F-C641-ECEB-42EC033D6C34}"/>
                  </a:ext>
                </a:extLst>
              </p:cNvPr>
              <p:cNvPicPr/>
              <p:nvPr/>
            </p:nvPicPr>
            <p:blipFill>
              <a:blip r:embed="rId9"/>
              <a:stretch>
                <a:fillRect/>
              </a:stretch>
            </p:blipFill>
            <p:spPr>
              <a:xfrm>
                <a:off x="5417958" y="3090918"/>
                <a:ext cx="29066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 name="Input penna 1">
                <a:extLst>
                  <a:ext uri="{FF2B5EF4-FFF2-40B4-BE49-F238E27FC236}">
                    <a16:creationId xmlns:a16="http://schemas.microsoft.com/office/drawing/2014/main" id="{C0576A58-2F1D-09AE-1B09-7DB339C950AA}"/>
                  </a:ext>
                </a:extLst>
              </p14:cNvPr>
              <p14:cNvContentPartPr/>
              <p14:nvPr/>
            </p14:nvContentPartPr>
            <p14:xfrm>
              <a:off x="597831" y="2414040"/>
              <a:ext cx="3411720" cy="59040"/>
            </p14:xfrm>
          </p:contentPart>
        </mc:Choice>
        <mc:Fallback xmlns="">
          <p:pic>
            <p:nvPicPr>
              <p:cNvPr id="2" name="Input penna 1">
                <a:extLst>
                  <a:ext uri="{FF2B5EF4-FFF2-40B4-BE49-F238E27FC236}">
                    <a16:creationId xmlns:a16="http://schemas.microsoft.com/office/drawing/2014/main" id="{C0576A58-2F1D-09AE-1B09-7DB339C950AA}"/>
                  </a:ext>
                </a:extLst>
              </p:cNvPr>
              <p:cNvPicPr/>
              <p:nvPr/>
            </p:nvPicPr>
            <p:blipFill>
              <a:blip r:embed="rId11"/>
              <a:stretch>
                <a:fillRect/>
              </a:stretch>
            </p:blipFill>
            <p:spPr>
              <a:xfrm>
                <a:off x="561831" y="2342040"/>
                <a:ext cx="348336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 name="Input penna 3">
                <a:extLst>
                  <a:ext uri="{FF2B5EF4-FFF2-40B4-BE49-F238E27FC236}">
                    <a16:creationId xmlns:a16="http://schemas.microsoft.com/office/drawing/2014/main" id="{4FC45A92-045B-179E-D6E2-2E2C17067E4E}"/>
                  </a:ext>
                </a:extLst>
              </p14:cNvPr>
              <p14:cNvContentPartPr/>
              <p14:nvPr/>
            </p14:nvContentPartPr>
            <p14:xfrm>
              <a:off x="562551" y="2502600"/>
              <a:ext cx="844560" cy="60120"/>
            </p14:xfrm>
          </p:contentPart>
        </mc:Choice>
        <mc:Fallback xmlns="">
          <p:pic>
            <p:nvPicPr>
              <p:cNvPr id="4" name="Input penna 3">
                <a:extLst>
                  <a:ext uri="{FF2B5EF4-FFF2-40B4-BE49-F238E27FC236}">
                    <a16:creationId xmlns:a16="http://schemas.microsoft.com/office/drawing/2014/main" id="{4FC45A92-045B-179E-D6E2-2E2C17067E4E}"/>
                  </a:ext>
                </a:extLst>
              </p:cNvPr>
              <p:cNvPicPr/>
              <p:nvPr/>
            </p:nvPicPr>
            <p:blipFill>
              <a:blip r:embed="rId13"/>
              <a:stretch>
                <a:fillRect/>
              </a:stretch>
            </p:blipFill>
            <p:spPr>
              <a:xfrm>
                <a:off x="526551" y="2430600"/>
                <a:ext cx="91620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Input penna 7">
                <a:extLst>
                  <a:ext uri="{FF2B5EF4-FFF2-40B4-BE49-F238E27FC236}">
                    <a16:creationId xmlns:a16="http://schemas.microsoft.com/office/drawing/2014/main" id="{CE0DA88A-5913-1FF1-C3DC-C4A6B2FB4FCD}"/>
                  </a:ext>
                </a:extLst>
              </p14:cNvPr>
              <p14:cNvContentPartPr/>
              <p14:nvPr/>
            </p14:nvContentPartPr>
            <p14:xfrm>
              <a:off x="5474751" y="3085080"/>
              <a:ext cx="3004200" cy="128520"/>
            </p14:xfrm>
          </p:contentPart>
        </mc:Choice>
        <mc:Fallback xmlns="">
          <p:pic>
            <p:nvPicPr>
              <p:cNvPr id="8" name="Input penna 7">
                <a:extLst>
                  <a:ext uri="{FF2B5EF4-FFF2-40B4-BE49-F238E27FC236}">
                    <a16:creationId xmlns:a16="http://schemas.microsoft.com/office/drawing/2014/main" id="{CE0DA88A-5913-1FF1-C3DC-C4A6B2FB4FCD}"/>
                  </a:ext>
                </a:extLst>
              </p:cNvPr>
              <p:cNvPicPr/>
              <p:nvPr/>
            </p:nvPicPr>
            <p:blipFill>
              <a:blip r:embed="rId15"/>
              <a:stretch>
                <a:fillRect/>
              </a:stretch>
            </p:blipFill>
            <p:spPr>
              <a:xfrm>
                <a:off x="5438751" y="3013080"/>
                <a:ext cx="3075840" cy="272160"/>
              </a:xfrm>
              <a:prstGeom prst="rect">
                <a:avLst/>
              </a:prstGeom>
            </p:spPr>
          </p:pic>
        </mc:Fallback>
      </mc:AlternateContent>
      <p:sp>
        <p:nvSpPr>
          <p:cNvPr id="11" name="Titolo 10">
            <a:extLst>
              <a:ext uri="{FF2B5EF4-FFF2-40B4-BE49-F238E27FC236}">
                <a16:creationId xmlns:a16="http://schemas.microsoft.com/office/drawing/2014/main" id="{4E472FD6-0773-F41A-9A4E-54E037301279}"/>
              </a:ext>
            </a:extLst>
          </p:cNvPr>
          <p:cNvSpPr>
            <a:spLocks noGrp="1"/>
          </p:cNvSpPr>
          <p:nvPr>
            <p:ph type="ctrTitle"/>
          </p:nvPr>
        </p:nvSpPr>
        <p:spPr/>
        <p:txBody>
          <a:bodyPr/>
          <a:lstStyle/>
          <a:p>
            <a:endParaRPr lang="it-IT"/>
          </a:p>
        </p:txBody>
      </p:sp>
    </p:spTree>
    <p:extLst>
      <p:ext uri="{BB962C8B-B14F-4D97-AF65-F5344CB8AC3E}">
        <p14:creationId xmlns:p14="http://schemas.microsoft.com/office/powerpoint/2010/main" val="38263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4725144"/>
            <a:ext cx="8712968" cy="1080120"/>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5" name="Immagine 4">
            <a:extLst>
              <a:ext uri="{FF2B5EF4-FFF2-40B4-BE49-F238E27FC236}">
                <a16:creationId xmlns:a16="http://schemas.microsoft.com/office/drawing/2014/main" id="{FB908860-392A-7827-6309-4FF33C30F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276872"/>
            <a:ext cx="8820472" cy="2086187"/>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put penna 7">
                <a:extLst>
                  <a:ext uri="{FF2B5EF4-FFF2-40B4-BE49-F238E27FC236}">
                    <a16:creationId xmlns:a16="http://schemas.microsoft.com/office/drawing/2014/main" id="{F77823B2-F5B1-E537-3ABD-0B832C00C24E}"/>
                  </a:ext>
                </a:extLst>
              </p14:cNvPr>
              <p14:cNvContentPartPr/>
              <p14:nvPr/>
            </p14:nvContentPartPr>
            <p14:xfrm>
              <a:off x="8267358" y="3071118"/>
              <a:ext cx="651240" cy="15480"/>
            </p14:xfrm>
          </p:contentPart>
        </mc:Choice>
        <mc:Fallback xmlns="">
          <p:pic>
            <p:nvPicPr>
              <p:cNvPr id="8" name="Input penna 7">
                <a:extLst>
                  <a:ext uri="{FF2B5EF4-FFF2-40B4-BE49-F238E27FC236}">
                    <a16:creationId xmlns:a16="http://schemas.microsoft.com/office/drawing/2014/main" id="{F77823B2-F5B1-E537-3ABD-0B832C00C24E}"/>
                  </a:ext>
                </a:extLst>
              </p:cNvPr>
              <p:cNvPicPr/>
              <p:nvPr/>
            </p:nvPicPr>
            <p:blipFill>
              <a:blip r:embed="rId5"/>
              <a:stretch>
                <a:fillRect/>
              </a:stretch>
            </p:blipFill>
            <p:spPr>
              <a:xfrm>
                <a:off x="8248278" y="3032958"/>
                <a:ext cx="68904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put penna 8">
                <a:extLst>
                  <a:ext uri="{FF2B5EF4-FFF2-40B4-BE49-F238E27FC236}">
                    <a16:creationId xmlns:a16="http://schemas.microsoft.com/office/drawing/2014/main" id="{FDF86E0B-8DAA-4F88-32BA-D0C79B905DD3}"/>
                  </a:ext>
                </a:extLst>
              </p14:cNvPr>
              <p14:cNvContentPartPr/>
              <p14:nvPr/>
            </p14:nvContentPartPr>
            <p14:xfrm>
              <a:off x="435558" y="3295758"/>
              <a:ext cx="689040" cy="95040"/>
            </p14:xfrm>
          </p:contentPart>
        </mc:Choice>
        <mc:Fallback xmlns="">
          <p:pic>
            <p:nvPicPr>
              <p:cNvPr id="9" name="Input penna 8">
                <a:extLst>
                  <a:ext uri="{FF2B5EF4-FFF2-40B4-BE49-F238E27FC236}">
                    <a16:creationId xmlns:a16="http://schemas.microsoft.com/office/drawing/2014/main" id="{FDF86E0B-8DAA-4F88-32BA-D0C79B905DD3}"/>
                  </a:ext>
                </a:extLst>
              </p:cNvPr>
              <p:cNvPicPr/>
              <p:nvPr/>
            </p:nvPicPr>
            <p:blipFill>
              <a:blip r:embed="rId7"/>
              <a:stretch>
                <a:fillRect/>
              </a:stretch>
            </p:blipFill>
            <p:spPr>
              <a:xfrm>
                <a:off x="416478" y="3257598"/>
                <a:ext cx="726840" cy="171000"/>
              </a:xfrm>
              <a:prstGeom prst="rect">
                <a:avLst/>
              </a:prstGeom>
            </p:spPr>
          </p:pic>
        </mc:Fallback>
      </mc:AlternateContent>
    </p:spTree>
    <p:extLst>
      <p:ext uri="{BB962C8B-B14F-4D97-AF65-F5344CB8AC3E}">
        <p14:creationId xmlns:p14="http://schemas.microsoft.com/office/powerpoint/2010/main" val="304109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4797152"/>
            <a:ext cx="8712968" cy="1080120"/>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4" name="Immagine 3">
            <a:extLst>
              <a:ext uri="{FF2B5EF4-FFF2-40B4-BE49-F238E27FC236}">
                <a16:creationId xmlns:a16="http://schemas.microsoft.com/office/drawing/2014/main" id="{574CAD33-5C41-8ED6-6A3C-CC662D92C7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4" y="1772816"/>
            <a:ext cx="8532950" cy="2570584"/>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Input penna 10">
                <a:extLst>
                  <a:ext uri="{FF2B5EF4-FFF2-40B4-BE49-F238E27FC236}">
                    <a16:creationId xmlns:a16="http://schemas.microsoft.com/office/drawing/2014/main" id="{7766232A-4A21-165E-413A-A0160F16EA6F}"/>
                  </a:ext>
                </a:extLst>
              </p14:cNvPr>
              <p14:cNvContentPartPr/>
              <p14:nvPr/>
            </p14:nvContentPartPr>
            <p14:xfrm>
              <a:off x="2123728" y="2204864"/>
              <a:ext cx="6129854" cy="96898"/>
            </p14:xfrm>
          </p:contentPart>
        </mc:Choice>
        <mc:Fallback xmlns="">
          <p:pic>
            <p:nvPicPr>
              <p:cNvPr id="11" name="Input penna 10">
                <a:extLst>
                  <a:ext uri="{FF2B5EF4-FFF2-40B4-BE49-F238E27FC236}">
                    <a16:creationId xmlns:a16="http://schemas.microsoft.com/office/drawing/2014/main" id="{7766232A-4A21-165E-413A-A0160F16EA6F}"/>
                  </a:ext>
                </a:extLst>
              </p:cNvPr>
              <p:cNvPicPr/>
              <p:nvPr/>
            </p:nvPicPr>
            <p:blipFill>
              <a:blip r:embed="rId5"/>
              <a:stretch>
                <a:fillRect/>
              </a:stretch>
            </p:blipFill>
            <p:spPr>
              <a:xfrm>
                <a:off x="2087702" y="2133088"/>
                <a:ext cx="6201546" cy="240092"/>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put penna 11">
                <a:extLst>
                  <a:ext uri="{FF2B5EF4-FFF2-40B4-BE49-F238E27FC236}">
                    <a16:creationId xmlns:a16="http://schemas.microsoft.com/office/drawing/2014/main" id="{F8352F61-4C98-1890-62F9-F3EEE66CC7B4}"/>
                  </a:ext>
                </a:extLst>
              </p14:cNvPr>
              <p14:cNvContentPartPr/>
              <p14:nvPr/>
            </p14:nvContentPartPr>
            <p14:xfrm>
              <a:off x="1185125" y="2204863"/>
              <a:ext cx="2029647" cy="45719"/>
            </p14:xfrm>
          </p:contentPart>
        </mc:Choice>
        <mc:Fallback xmlns="">
          <p:pic>
            <p:nvPicPr>
              <p:cNvPr id="12" name="Input penna 11">
                <a:extLst>
                  <a:ext uri="{FF2B5EF4-FFF2-40B4-BE49-F238E27FC236}">
                    <a16:creationId xmlns:a16="http://schemas.microsoft.com/office/drawing/2014/main" id="{F8352F61-4C98-1890-62F9-F3EEE66CC7B4}"/>
                  </a:ext>
                </a:extLst>
              </p:cNvPr>
              <p:cNvPicPr/>
              <p:nvPr/>
            </p:nvPicPr>
            <p:blipFill>
              <a:blip r:embed="rId7"/>
              <a:stretch>
                <a:fillRect/>
              </a:stretch>
            </p:blipFill>
            <p:spPr>
              <a:xfrm>
                <a:off x="1149106" y="2130523"/>
                <a:ext cx="2101324" cy="194027"/>
              </a:xfrm>
              <a:prstGeom prst="rect">
                <a:avLst/>
              </a:prstGeom>
            </p:spPr>
          </p:pic>
        </mc:Fallback>
      </mc:AlternateContent>
    </p:spTree>
    <p:extLst>
      <p:ext uri="{BB962C8B-B14F-4D97-AF65-F5344CB8AC3E}">
        <p14:creationId xmlns:p14="http://schemas.microsoft.com/office/powerpoint/2010/main" val="348059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4725144"/>
            <a:ext cx="8712968" cy="1080120"/>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4" name="Immagine 3">
            <a:extLst>
              <a:ext uri="{FF2B5EF4-FFF2-40B4-BE49-F238E27FC236}">
                <a16:creationId xmlns:a16="http://schemas.microsoft.com/office/drawing/2014/main" id="{8DB78011-B87F-DC76-EF7F-E12245BA4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516" y="1676282"/>
            <a:ext cx="8604448" cy="2499994"/>
          </a:xfrm>
          <a:prstGeom prst="rect">
            <a:avLst/>
          </a:prstGeom>
          <a:solidFill>
            <a:schemeClr val="accent1">
              <a:alpha val="0"/>
            </a:schemeClr>
          </a:solidFill>
        </p:spPr>
      </p:pic>
      <mc:AlternateContent xmlns:mc="http://schemas.openxmlformats.org/markup-compatibility/2006" xmlns:p14="http://schemas.microsoft.com/office/powerpoint/2010/main">
        <mc:Choice Requires="p14">
          <p:contentPart p14:bwMode="auto" r:id="rId4">
            <p14:nvContentPartPr>
              <p14:cNvPr id="5" name="Input penna 4">
                <a:extLst>
                  <a:ext uri="{FF2B5EF4-FFF2-40B4-BE49-F238E27FC236}">
                    <a16:creationId xmlns:a16="http://schemas.microsoft.com/office/drawing/2014/main" id="{28016348-4063-115B-C4DF-997DDCA5653E}"/>
                  </a:ext>
                </a:extLst>
              </p14:cNvPr>
              <p14:cNvContentPartPr/>
              <p14:nvPr/>
            </p14:nvContentPartPr>
            <p14:xfrm>
              <a:off x="3851920" y="3662237"/>
              <a:ext cx="4458638" cy="78195"/>
            </p14:xfrm>
          </p:contentPart>
        </mc:Choice>
        <mc:Fallback xmlns="">
          <p:pic>
            <p:nvPicPr>
              <p:cNvPr id="5" name="Input penna 4">
                <a:extLst>
                  <a:ext uri="{FF2B5EF4-FFF2-40B4-BE49-F238E27FC236}">
                    <a16:creationId xmlns:a16="http://schemas.microsoft.com/office/drawing/2014/main" id="{28016348-4063-115B-C4DF-997DDCA5653E}"/>
                  </a:ext>
                </a:extLst>
              </p:cNvPr>
              <p:cNvPicPr/>
              <p:nvPr/>
            </p:nvPicPr>
            <p:blipFill>
              <a:blip r:embed="rId5"/>
              <a:stretch>
                <a:fillRect/>
              </a:stretch>
            </p:blipFill>
            <p:spPr>
              <a:xfrm>
                <a:off x="3815920" y="3590168"/>
                <a:ext cx="4530279" cy="22197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37C52A10-4736-F667-FC49-A94D1DE43F9B}"/>
                  </a:ext>
                </a:extLst>
              </p14:cNvPr>
              <p14:cNvContentPartPr/>
              <p14:nvPr/>
            </p14:nvContentPartPr>
            <p14:xfrm>
              <a:off x="395535" y="3936534"/>
              <a:ext cx="7310160" cy="145990"/>
            </p14:xfrm>
          </p:contentPart>
        </mc:Choice>
        <mc:Fallback xmlns="">
          <p:pic>
            <p:nvPicPr>
              <p:cNvPr id="7" name="Input penna 6">
                <a:extLst>
                  <a:ext uri="{FF2B5EF4-FFF2-40B4-BE49-F238E27FC236}">
                    <a16:creationId xmlns:a16="http://schemas.microsoft.com/office/drawing/2014/main" id="{37C52A10-4736-F667-FC49-A94D1DE43F9B}"/>
                  </a:ext>
                </a:extLst>
              </p:cNvPr>
              <p:cNvPicPr/>
              <p:nvPr/>
            </p:nvPicPr>
            <p:blipFill>
              <a:blip r:embed="rId7"/>
              <a:stretch>
                <a:fillRect/>
              </a:stretch>
            </p:blipFill>
            <p:spPr>
              <a:xfrm>
                <a:off x="359531" y="3864262"/>
                <a:ext cx="7381807" cy="29017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put penna 7">
                <a:extLst>
                  <a:ext uri="{FF2B5EF4-FFF2-40B4-BE49-F238E27FC236}">
                    <a16:creationId xmlns:a16="http://schemas.microsoft.com/office/drawing/2014/main" id="{A84666AF-4C31-A8EE-89D0-73E60D7767C0}"/>
                  </a:ext>
                </a:extLst>
              </p14:cNvPr>
              <p14:cNvContentPartPr/>
              <p14:nvPr/>
            </p14:nvContentPartPr>
            <p14:xfrm>
              <a:off x="8299398" y="3677358"/>
              <a:ext cx="468360" cy="32040"/>
            </p14:xfrm>
          </p:contentPart>
        </mc:Choice>
        <mc:Fallback xmlns="">
          <p:pic>
            <p:nvPicPr>
              <p:cNvPr id="8" name="Input penna 7">
                <a:extLst>
                  <a:ext uri="{FF2B5EF4-FFF2-40B4-BE49-F238E27FC236}">
                    <a16:creationId xmlns:a16="http://schemas.microsoft.com/office/drawing/2014/main" id="{A84666AF-4C31-A8EE-89D0-73E60D7767C0}"/>
                  </a:ext>
                </a:extLst>
              </p:cNvPr>
              <p:cNvPicPr/>
              <p:nvPr/>
            </p:nvPicPr>
            <p:blipFill>
              <a:blip r:embed="rId13"/>
              <a:stretch>
                <a:fillRect/>
              </a:stretch>
            </p:blipFill>
            <p:spPr>
              <a:xfrm>
                <a:off x="8263398" y="3605358"/>
                <a:ext cx="540000" cy="175680"/>
              </a:xfrm>
              <a:prstGeom prst="rect">
                <a:avLst/>
              </a:prstGeom>
            </p:spPr>
          </p:pic>
        </mc:Fallback>
      </mc:AlternateContent>
    </p:spTree>
    <p:extLst>
      <p:ext uri="{BB962C8B-B14F-4D97-AF65-F5344CB8AC3E}">
        <p14:creationId xmlns:p14="http://schemas.microsoft.com/office/powerpoint/2010/main" val="99786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5085184"/>
            <a:ext cx="8712968" cy="1080120"/>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4" name="Immagine 3">
            <a:extLst>
              <a:ext uri="{FF2B5EF4-FFF2-40B4-BE49-F238E27FC236}">
                <a16:creationId xmlns:a16="http://schemas.microsoft.com/office/drawing/2014/main" id="{734160CB-C638-F76C-6002-293D7B4B8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516" y="1471507"/>
            <a:ext cx="8712968" cy="3757693"/>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BEEDD1BB-5449-3C17-2599-5490FD49C405}"/>
                  </a:ext>
                </a:extLst>
              </p14:cNvPr>
              <p14:cNvContentPartPr/>
              <p14:nvPr/>
            </p14:nvContentPartPr>
            <p14:xfrm>
              <a:off x="3211158" y="2720118"/>
              <a:ext cx="2410200" cy="57600"/>
            </p14:xfrm>
          </p:contentPart>
        </mc:Choice>
        <mc:Fallback xmlns="">
          <p:pic>
            <p:nvPicPr>
              <p:cNvPr id="2" name="Input penna 1">
                <a:extLst>
                  <a:ext uri="{FF2B5EF4-FFF2-40B4-BE49-F238E27FC236}">
                    <a16:creationId xmlns:a16="http://schemas.microsoft.com/office/drawing/2014/main" id="{BEEDD1BB-5449-3C17-2599-5490FD49C405}"/>
                  </a:ext>
                </a:extLst>
              </p:cNvPr>
              <p:cNvPicPr/>
              <p:nvPr/>
            </p:nvPicPr>
            <p:blipFill>
              <a:blip r:embed="rId5"/>
              <a:stretch>
                <a:fillRect/>
              </a:stretch>
            </p:blipFill>
            <p:spPr>
              <a:xfrm>
                <a:off x="3175158" y="2648118"/>
                <a:ext cx="248184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374D6BD1-6D21-BCC2-56AA-E306930E39CF}"/>
                  </a:ext>
                </a:extLst>
              </p14:cNvPr>
              <p14:cNvContentPartPr/>
              <p14:nvPr/>
            </p14:nvContentPartPr>
            <p14:xfrm>
              <a:off x="4383678" y="2740638"/>
              <a:ext cx="909360" cy="16200"/>
            </p14:xfrm>
          </p:contentPart>
        </mc:Choice>
        <mc:Fallback xmlns="">
          <p:pic>
            <p:nvPicPr>
              <p:cNvPr id="5" name="Input penna 4">
                <a:extLst>
                  <a:ext uri="{FF2B5EF4-FFF2-40B4-BE49-F238E27FC236}">
                    <a16:creationId xmlns:a16="http://schemas.microsoft.com/office/drawing/2014/main" id="{374D6BD1-6D21-BCC2-56AA-E306930E39CF}"/>
                  </a:ext>
                </a:extLst>
              </p:cNvPr>
              <p:cNvPicPr/>
              <p:nvPr/>
            </p:nvPicPr>
            <p:blipFill>
              <a:blip r:embed="rId7"/>
              <a:stretch>
                <a:fillRect/>
              </a:stretch>
            </p:blipFill>
            <p:spPr>
              <a:xfrm>
                <a:off x="4347678" y="2668638"/>
                <a:ext cx="981000" cy="159840"/>
              </a:xfrm>
              <a:prstGeom prst="rect">
                <a:avLst/>
              </a:prstGeom>
            </p:spPr>
          </p:pic>
        </mc:Fallback>
      </mc:AlternateContent>
    </p:spTree>
    <p:extLst>
      <p:ext uri="{BB962C8B-B14F-4D97-AF65-F5344CB8AC3E}">
        <p14:creationId xmlns:p14="http://schemas.microsoft.com/office/powerpoint/2010/main" val="284109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5" y="5295900"/>
            <a:ext cx="8712968" cy="1080120"/>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5" name="Immagine 4">
            <a:extLst>
              <a:ext uri="{FF2B5EF4-FFF2-40B4-BE49-F238E27FC236}">
                <a16:creationId xmlns:a16="http://schemas.microsoft.com/office/drawing/2014/main" id="{AF651CA2-EF7E-3619-9694-B4D2CC55B2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5" y="1196752"/>
            <a:ext cx="8532948" cy="4099148"/>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1C61E62D-82D2-9509-DBF5-B9305F7F78E8}"/>
                  </a:ext>
                </a:extLst>
              </p14:cNvPr>
              <p14:cNvContentPartPr/>
              <p14:nvPr/>
            </p14:nvContentPartPr>
            <p14:xfrm>
              <a:off x="849918" y="1409358"/>
              <a:ext cx="602640" cy="22320"/>
            </p14:xfrm>
          </p:contentPart>
        </mc:Choice>
        <mc:Fallback xmlns="">
          <p:pic>
            <p:nvPicPr>
              <p:cNvPr id="2" name="Input penna 1">
                <a:extLst>
                  <a:ext uri="{FF2B5EF4-FFF2-40B4-BE49-F238E27FC236}">
                    <a16:creationId xmlns:a16="http://schemas.microsoft.com/office/drawing/2014/main" id="{1C61E62D-82D2-9509-DBF5-B9305F7F78E8}"/>
                  </a:ext>
                </a:extLst>
              </p:cNvPr>
              <p:cNvPicPr/>
              <p:nvPr/>
            </p:nvPicPr>
            <p:blipFill>
              <a:blip r:embed="rId5"/>
              <a:stretch>
                <a:fillRect/>
              </a:stretch>
            </p:blipFill>
            <p:spPr>
              <a:xfrm>
                <a:off x="813918" y="1337358"/>
                <a:ext cx="6742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put penna 3">
                <a:extLst>
                  <a:ext uri="{FF2B5EF4-FFF2-40B4-BE49-F238E27FC236}">
                    <a16:creationId xmlns:a16="http://schemas.microsoft.com/office/drawing/2014/main" id="{7E07080E-D522-0A4F-48FD-C1F091CB2FC8}"/>
                  </a:ext>
                </a:extLst>
              </p14:cNvPr>
              <p14:cNvContentPartPr/>
              <p14:nvPr/>
            </p14:nvContentPartPr>
            <p14:xfrm>
              <a:off x="1452198" y="1430598"/>
              <a:ext cx="360" cy="360"/>
            </p14:xfrm>
          </p:contentPart>
        </mc:Choice>
        <mc:Fallback xmlns="">
          <p:pic>
            <p:nvPicPr>
              <p:cNvPr id="4" name="Input penna 3">
                <a:extLst>
                  <a:ext uri="{FF2B5EF4-FFF2-40B4-BE49-F238E27FC236}">
                    <a16:creationId xmlns:a16="http://schemas.microsoft.com/office/drawing/2014/main" id="{7E07080E-D522-0A4F-48FD-C1F091CB2FC8}"/>
                  </a:ext>
                </a:extLst>
              </p:cNvPr>
              <p:cNvPicPr/>
              <p:nvPr/>
            </p:nvPicPr>
            <p:blipFill>
              <a:blip r:embed="rId7"/>
              <a:stretch>
                <a:fillRect/>
              </a:stretch>
            </p:blipFill>
            <p:spPr>
              <a:xfrm>
                <a:off x="1416198" y="135859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put penna 10">
                <a:extLst>
                  <a:ext uri="{FF2B5EF4-FFF2-40B4-BE49-F238E27FC236}">
                    <a16:creationId xmlns:a16="http://schemas.microsoft.com/office/drawing/2014/main" id="{668DA886-A231-7C32-E718-753C176357EB}"/>
                  </a:ext>
                </a:extLst>
              </p14:cNvPr>
              <p14:cNvContentPartPr/>
              <p14:nvPr/>
            </p14:nvContentPartPr>
            <p14:xfrm>
              <a:off x="4733238" y="3404838"/>
              <a:ext cx="360" cy="360"/>
            </p14:xfrm>
          </p:contentPart>
        </mc:Choice>
        <mc:Fallback xmlns="">
          <p:pic>
            <p:nvPicPr>
              <p:cNvPr id="11" name="Input penna 10">
                <a:extLst>
                  <a:ext uri="{FF2B5EF4-FFF2-40B4-BE49-F238E27FC236}">
                    <a16:creationId xmlns:a16="http://schemas.microsoft.com/office/drawing/2014/main" id="{668DA886-A231-7C32-E718-753C176357EB}"/>
                  </a:ext>
                </a:extLst>
              </p:cNvPr>
              <p:cNvPicPr/>
              <p:nvPr/>
            </p:nvPicPr>
            <p:blipFill>
              <a:blip r:embed="rId7"/>
              <a:stretch>
                <a:fillRect/>
              </a:stretch>
            </p:blipFill>
            <p:spPr>
              <a:xfrm>
                <a:off x="4697238" y="333283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put penna 11">
                <a:extLst>
                  <a:ext uri="{FF2B5EF4-FFF2-40B4-BE49-F238E27FC236}">
                    <a16:creationId xmlns:a16="http://schemas.microsoft.com/office/drawing/2014/main" id="{4C650CEB-B173-A2EA-A568-F26F547B7866}"/>
                  </a:ext>
                </a:extLst>
              </p14:cNvPr>
              <p14:cNvContentPartPr/>
              <p14:nvPr/>
            </p14:nvContentPartPr>
            <p14:xfrm>
              <a:off x="4733238" y="3404838"/>
              <a:ext cx="360" cy="360"/>
            </p14:xfrm>
          </p:contentPart>
        </mc:Choice>
        <mc:Fallback xmlns="">
          <p:pic>
            <p:nvPicPr>
              <p:cNvPr id="12" name="Input penna 11">
                <a:extLst>
                  <a:ext uri="{FF2B5EF4-FFF2-40B4-BE49-F238E27FC236}">
                    <a16:creationId xmlns:a16="http://schemas.microsoft.com/office/drawing/2014/main" id="{4C650CEB-B173-A2EA-A568-F26F547B7866}"/>
                  </a:ext>
                </a:extLst>
              </p:cNvPr>
              <p:cNvPicPr/>
              <p:nvPr/>
            </p:nvPicPr>
            <p:blipFill>
              <a:blip r:embed="rId7"/>
              <a:stretch>
                <a:fillRect/>
              </a:stretch>
            </p:blipFill>
            <p:spPr>
              <a:xfrm>
                <a:off x="4697238" y="333283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put penna 12">
                <a:extLst>
                  <a:ext uri="{FF2B5EF4-FFF2-40B4-BE49-F238E27FC236}">
                    <a16:creationId xmlns:a16="http://schemas.microsoft.com/office/drawing/2014/main" id="{95CF5E8D-2306-D680-B147-6B5F5D5B35B9}"/>
                  </a:ext>
                </a:extLst>
              </p14:cNvPr>
              <p14:cNvContentPartPr/>
              <p14:nvPr/>
            </p14:nvContentPartPr>
            <p14:xfrm>
              <a:off x="4733238" y="3404838"/>
              <a:ext cx="360" cy="360"/>
            </p14:xfrm>
          </p:contentPart>
        </mc:Choice>
        <mc:Fallback xmlns="">
          <p:pic>
            <p:nvPicPr>
              <p:cNvPr id="13" name="Input penna 12">
                <a:extLst>
                  <a:ext uri="{FF2B5EF4-FFF2-40B4-BE49-F238E27FC236}">
                    <a16:creationId xmlns:a16="http://schemas.microsoft.com/office/drawing/2014/main" id="{95CF5E8D-2306-D680-B147-6B5F5D5B35B9}"/>
                  </a:ext>
                </a:extLst>
              </p:cNvPr>
              <p:cNvPicPr/>
              <p:nvPr/>
            </p:nvPicPr>
            <p:blipFill>
              <a:blip r:embed="rId7"/>
              <a:stretch>
                <a:fillRect/>
              </a:stretch>
            </p:blipFill>
            <p:spPr>
              <a:xfrm>
                <a:off x="4697238" y="333283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put penna 13">
                <a:extLst>
                  <a:ext uri="{FF2B5EF4-FFF2-40B4-BE49-F238E27FC236}">
                    <a16:creationId xmlns:a16="http://schemas.microsoft.com/office/drawing/2014/main" id="{1139E57A-C464-77D1-B367-1420DC050AEC}"/>
                  </a:ext>
                </a:extLst>
              </p14:cNvPr>
              <p14:cNvContentPartPr/>
              <p14:nvPr/>
            </p14:nvContentPartPr>
            <p14:xfrm>
              <a:off x="4733238" y="3404838"/>
              <a:ext cx="360" cy="360"/>
            </p14:xfrm>
          </p:contentPart>
        </mc:Choice>
        <mc:Fallback xmlns="">
          <p:pic>
            <p:nvPicPr>
              <p:cNvPr id="14" name="Input penna 13">
                <a:extLst>
                  <a:ext uri="{FF2B5EF4-FFF2-40B4-BE49-F238E27FC236}">
                    <a16:creationId xmlns:a16="http://schemas.microsoft.com/office/drawing/2014/main" id="{1139E57A-C464-77D1-B367-1420DC050AEC}"/>
                  </a:ext>
                </a:extLst>
              </p:cNvPr>
              <p:cNvPicPr/>
              <p:nvPr/>
            </p:nvPicPr>
            <p:blipFill>
              <a:blip r:embed="rId7"/>
              <a:stretch>
                <a:fillRect/>
              </a:stretch>
            </p:blipFill>
            <p:spPr>
              <a:xfrm>
                <a:off x="4697238" y="333283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put penna 14">
                <a:extLst>
                  <a:ext uri="{FF2B5EF4-FFF2-40B4-BE49-F238E27FC236}">
                    <a16:creationId xmlns:a16="http://schemas.microsoft.com/office/drawing/2014/main" id="{F6D2D6B3-A8D2-837C-7079-08331F4BC67C}"/>
                  </a:ext>
                </a:extLst>
              </p14:cNvPr>
              <p14:cNvContentPartPr/>
              <p14:nvPr/>
            </p14:nvContentPartPr>
            <p14:xfrm>
              <a:off x="4733238" y="3404838"/>
              <a:ext cx="360" cy="360"/>
            </p14:xfrm>
          </p:contentPart>
        </mc:Choice>
        <mc:Fallback xmlns="">
          <p:pic>
            <p:nvPicPr>
              <p:cNvPr id="15" name="Input penna 14">
                <a:extLst>
                  <a:ext uri="{FF2B5EF4-FFF2-40B4-BE49-F238E27FC236}">
                    <a16:creationId xmlns:a16="http://schemas.microsoft.com/office/drawing/2014/main" id="{F6D2D6B3-A8D2-837C-7079-08331F4BC67C}"/>
                  </a:ext>
                </a:extLst>
              </p:cNvPr>
              <p:cNvPicPr/>
              <p:nvPr/>
            </p:nvPicPr>
            <p:blipFill>
              <a:blip r:embed="rId7"/>
              <a:stretch>
                <a:fillRect/>
              </a:stretch>
            </p:blipFill>
            <p:spPr>
              <a:xfrm>
                <a:off x="4697238" y="333283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put penna 15">
                <a:extLst>
                  <a:ext uri="{FF2B5EF4-FFF2-40B4-BE49-F238E27FC236}">
                    <a16:creationId xmlns:a16="http://schemas.microsoft.com/office/drawing/2014/main" id="{80AD0DA9-88E1-DB9B-8C41-4E30DFD40A93}"/>
                  </a:ext>
                </a:extLst>
              </p14:cNvPr>
              <p14:cNvContentPartPr/>
              <p14:nvPr/>
            </p14:nvContentPartPr>
            <p14:xfrm>
              <a:off x="4733238" y="3393678"/>
              <a:ext cx="4056120" cy="54720"/>
            </p14:xfrm>
          </p:contentPart>
        </mc:Choice>
        <mc:Fallback xmlns="">
          <p:pic>
            <p:nvPicPr>
              <p:cNvPr id="16" name="Input penna 15">
                <a:extLst>
                  <a:ext uri="{FF2B5EF4-FFF2-40B4-BE49-F238E27FC236}">
                    <a16:creationId xmlns:a16="http://schemas.microsoft.com/office/drawing/2014/main" id="{80AD0DA9-88E1-DB9B-8C41-4E30DFD40A93}"/>
                  </a:ext>
                </a:extLst>
              </p:cNvPr>
              <p:cNvPicPr/>
              <p:nvPr/>
            </p:nvPicPr>
            <p:blipFill>
              <a:blip r:embed="rId22"/>
              <a:stretch>
                <a:fillRect/>
              </a:stretch>
            </p:blipFill>
            <p:spPr>
              <a:xfrm>
                <a:off x="4697238" y="3321678"/>
                <a:ext cx="41277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Input penna 18">
                <a:extLst>
                  <a:ext uri="{FF2B5EF4-FFF2-40B4-BE49-F238E27FC236}">
                    <a16:creationId xmlns:a16="http://schemas.microsoft.com/office/drawing/2014/main" id="{8EF0B088-7099-2150-3CCD-4BB06221D97F}"/>
                  </a:ext>
                </a:extLst>
              </p14:cNvPr>
              <p14:cNvContentPartPr/>
              <p14:nvPr/>
            </p14:nvContentPartPr>
            <p14:xfrm>
              <a:off x="543198" y="3614718"/>
              <a:ext cx="609120" cy="86400"/>
            </p14:xfrm>
          </p:contentPart>
        </mc:Choice>
        <mc:Fallback xmlns="">
          <p:pic>
            <p:nvPicPr>
              <p:cNvPr id="19" name="Input penna 18">
                <a:extLst>
                  <a:ext uri="{FF2B5EF4-FFF2-40B4-BE49-F238E27FC236}">
                    <a16:creationId xmlns:a16="http://schemas.microsoft.com/office/drawing/2014/main" id="{8EF0B088-7099-2150-3CCD-4BB06221D97F}"/>
                  </a:ext>
                </a:extLst>
              </p:cNvPr>
              <p:cNvPicPr/>
              <p:nvPr/>
            </p:nvPicPr>
            <p:blipFill>
              <a:blip r:embed="rId24"/>
              <a:stretch>
                <a:fillRect/>
              </a:stretch>
            </p:blipFill>
            <p:spPr>
              <a:xfrm>
                <a:off x="507198" y="3542718"/>
                <a:ext cx="68076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4" name="Input penna 23">
                <a:extLst>
                  <a:ext uri="{FF2B5EF4-FFF2-40B4-BE49-F238E27FC236}">
                    <a16:creationId xmlns:a16="http://schemas.microsoft.com/office/drawing/2014/main" id="{01C7BFC9-79FA-A4B9-3EC1-06C7670E71D0}"/>
                  </a:ext>
                </a:extLst>
              </p14:cNvPr>
              <p14:cNvContentPartPr/>
              <p14:nvPr/>
            </p14:nvContentPartPr>
            <p14:xfrm>
              <a:off x="504231" y="2004720"/>
              <a:ext cx="4806720" cy="105480"/>
            </p14:xfrm>
          </p:contentPart>
        </mc:Choice>
        <mc:Fallback xmlns="">
          <p:pic>
            <p:nvPicPr>
              <p:cNvPr id="24" name="Input penna 23">
                <a:extLst>
                  <a:ext uri="{FF2B5EF4-FFF2-40B4-BE49-F238E27FC236}">
                    <a16:creationId xmlns:a16="http://schemas.microsoft.com/office/drawing/2014/main" id="{01C7BFC9-79FA-A4B9-3EC1-06C7670E71D0}"/>
                  </a:ext>
                </a:extLst>
              </p:cNvPr>
              <p:cNvPicPr/>
              <p:nvPr/>
            </p:nvPicPr>
            <p:blipFill>
              <a:blip r:embed="rId26"/>
              <a:stretch>
                <a:fillRect/>
              </a:stretch>
            </p:blipFill>
            <p:spPr>
              <a:xfrm>
                <a:off x="468231" y="1932720"/>
                <a:ext cx="48783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5" name="Input penna 24">
                <a:extLst>
                  <a:ext uri="{FF2B5EF4-FFF2-40B4-BE49-F238E27FC236}">
                    <a16:creationId xmlns:a16="http://schemas.microsoft.com/office/drawing/2014/main" id="{FECF8F91-C91F-0A36-5E39-7A0FE55E1E84}"/>
                  </a:ext>
                </a:extLst>
              </p14:cNvPr>
              <p14:cNvContentPartPr/>
              <p14:nvPr/>
            </p14:nvContentPartPr>
            <p14:xfrm>
              <a:off x="457071" y="3607800"/>
              <a:ext cx="739080" cy="39600"/>
            </p14:xfrm>
          </p:contentPart>
        </mc:Choice>
        <mc:Fallback xmlns="">
          <p:pic>
            <p:nvPicPr>
              <p:cNvPr id="25" name="Input penna 24">
                <a:extLst>
                  <a:ext uri="{FF2B5EF4-FFF2-40B4-BE49-F238E27FC236}">
                    <a16:creationId xmlns:a16="http://schemas.microsoft.com/office/drawing/2014/main" id="{FECF8F91-C91F-0A36-5E39-7A0FE55E1E84}"/>
                  </a:ext>
                </a:extLst>
              </p:cNvPr>
              <p:cNvPicPr/>
              <p:nvPr/>
            </p:nvPicPr>
            <p:blipFill>
              <a:blip r:embed="rId28"/>
              <a:stretch>
                <a:fillRect/>
              </a:stretch>
            </p:blipFill>
            <p:spPr>
              <a:xfrm>
                <a:off x="421071" y="3535800"/>
                <a:ext cx="81072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6" name="Input penna 25">
                <a:extLst>
                  <a:ext uri="{FF2B5EF4-FFF2-40B4-BE49-F238E27FC236}">
                    <a16:creationId xmlns:a16="http://schemas.microsoft.com/office/drawing/2014/main" id="{17ECEA23-C5E8-698C-F663-1A8FA2DC0A76}"/>
                  </a:ext>
                </a:extLst>
              </p14:cNvPr>
              <p14:cNvContentPartPr/>
              <p14:nvPr/>
            </p14:nvContentPartPr>
            <p14:xfrm>
              <a:off x="4747911" y="3343920"/>
              <a:ext cx="3962520" cy="61560"/>
            </p14:xfrm>
          </p:contentPart>
        </mc:Choice>
        <mc:Fallback xmlns="">
          <p:pic>
            <p:nvPicPr>
              <p:cNvPr id="26" name="Input penna 25">
                <a:extLst>
                  <a:ext uri="{FF2B5EF4-FFF2-40B4-BE49-F238E27FC236}">
                    <a16:creationId xmlns:a16="http://schemas.microsoft.com/office/drawing/2014/main" id="{17ECEA23-C5E8-698C-F663-1A8FA2DC0A76}"/>
                  </a:ext>
                </a:extLst>
              </p:cNvPr>
              <p:cNvPicPr/>
              <p:nvPr/>
            </p:nvPicPr>
            <p:blipFill>
              <a:blip r:embed="rId30"/>
              <a:stretch>
                <a:fillRect/>
              </a:stretch>
            </p:blipFill>
            <p:spPr>
              <a:xfrm>
                <a:off x="4711911" y="3271920"/>
                <a:ext cx="40341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7" name="Input penna 26">
                <a:extLst>
                  <a:ext uri="{FF2B5EF4-FFF2-40B4-BE49-F238E27FC236}">
                    <a16:creationId xmlns:a16="http://schemas.microsoft.com/office/drawing/2014/main" id="{31DE4131-4F8A-A3F3-2995-8A45103FD78C}"/>
                  </a:ext>
                </a:extLst>
              </p14:cNvPr>
              <p14:cNvContentPartPr/>
              <p14:nvPr/>
            </p14:nvContentPartPr>
            <p14:xfrm>
              <a:off x="879351" y="1289040"/>
              <a:ext cx="574560" cy="71280"/>
            </p14:xfrm>
          </p:contentPart>
        </mc:Choice>
        <mc:Fallback xmlns="">
          <p:pic>
            <p:nvPicPr>
              <p:cNvPr id="27" name="Input penna 26">
                <a:extLst>
                  <a:ext uri="{FF2B5EF4-FFF2-40B4-BE49-F238E27FC236}">
                    <a16:creationId xmlns:a16="http://schemas.microsoft.com/office/drawing/2014/main" id="{31DE4131-4F8A-A3F3-2995-8A45103FD78C}"/>
                  </a:ext>
                </a:extLst>
              </p:cNvPr>
              <p:cNvPicPr/>
              <p:nvPr/>
            </p:nvPicPr>
            <p:blipFill>
              <a:blip r:embed="rId32"/>
              <a:stretch>
                <a:fillRect/>
              </a:stretch>
            </p:blipFill>
            <p:spPr>
              <a:xfrm>
                <a:off x="843351" y="1217040"/>
                <a:ext cx="646200" cy="214920"/>
              </a:xfrm>
              <a:prstGeom prst="rect">
                <a:avLst/>
              </a:prstGeom>
            </p:spPr>
          </p:pic>
        </mc:Fallback>
      </mc:AlternateContent>
    </p:spTree>
    <p:extLst>
      <p:ext uri="{BB962C8B-B14F-4D97-AF65-F5344CB8AC3E}">
        <p14:creationId xmlns:p14="http://schemas.microsoft.com/office/powerpoint/2010/main" val="249904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2607006"/>
            <a:ext cx="8712968" cy="3600400"/>
          </a:xfrm>
        </p:spPr>
        <p:txBody>
          <a:bodyPr/>
          <a:lstStyle/>
          <a:p>
            <a:r>
              <a:rPr lang="it-IT" sz="3200" dirty="0">
                <a:solidFill>
                  <a:srgbClr val="0070C0"/>
                </a:solidFill>
                <a:effectLst>
                  <a:outerShdw blurRad="38100" dist="38100" dir="2700000" algn="tl">
                    <a:srgbClr val="000000">
                      <a:alpha val="43137"/>
                    </a:srgbClr>
                  </a:outerShdw>
                </a:effectLst>
                <a:cs typeface="Arial" pitchFamily="34" charset="0"/>
              </a:rPr>
              <a:t>COLLABORAZIONE DEL DIFENSORE </a:t>
            </a:r>
            <a:r>
              <a:rPr lang="it-IT" sz="2400" dirty="0">
                <a:solidFill>
                  <a:srgbClr val="ED9513"/>
                </a:solidFill>
                <a:effectLst>
                  <a:outerShdw blurRad="38100" dist="38100" dir="2700000" algn="tl">
                    <a:srgbClr val="000000">
                      <a:alpha val="43137"/>
                    </a:srgbClr>
                  </a:outerShdw>
                </a:effectLst>
                <a:cs typeface="Arial" pitchFamily="34" charset="0"/>
              </a:rPr>
              <a:t>NELL’ATTIVITA’ DI </a:t>
            </a:r>
            <a:r>
              <a:rPr lang="it-IT" sz="2400" i="1" dirty="0">
                <a:solidFill>
                  <a:srgbClr val="ED9513"/>
                </a:solidFill>
                <a:effectLst>
                  <a:outerShdw blurRad="38100" dist="38100" dir="2700000" algn="tl">
                    <a:srgbClr val="000000">
                      <a:alpha val="43137"/>
                    </a:srgbClr>
                  </a:outerShdw>
                </a:effectLst>
                <a:cs typeface="Arial" pitchFamily="34" charset="0"/>
              </a:rPr>
              <a:t>COMPLIANCE</a:t>
            </a:r>
            <a:r>
              <a:rPr lang="it-IT" sz="2400" dirty="0">
                <a:solidFill>
                  <a:srgbClr val="ED9513"/>
                </a:solidFill>
                <a:effectLst>
                  <a:outerShdw blurRad="38100" dist="38100" dir="2700000" algn="tl">
                    <a:srgbClr val="000000">
                      <a:alpha val="43137"/>
                    </a:srgbClr>
                  </a:outerShdw>
                </a:effectLst>
                <a:cs typeface="Arial" pitchFamily="34" charset="0"/>
              </a:rPr>
              <a:t> DEFINITA DA AMMINISTRATORE GIUDIZIARIO E CONSULENTE IN COSTANZA DI MISURA DI PREVENZIONE PATRIMONIALE EX ARTT. 34, 34 BIS O 94 BIS</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2" name="CasellaDiTesto 1">
            <a:extLst>
              <a:ext uri="{FF2B5EF4-FFF2-40B4-BE49-F238E27FC236}">
                <a16:creationId xmlns:a16="http://schemas.microsoft.com/office/drawing/2014/main" id="{9E56BF0B-ABC0-0279-F9E8-523D5489116A}"/>
              </a:ext>
            </a:extLst>
          </p:cNvPr>
          <p:cNvSpPr txBox="1"/>
          <p:nvPr/>
        </p:nvSpPr>
        <p:spPr>
          <a:xfrm>
            <a:off x="3815916" y="1742909"/>
            <a:ext cx="1512168" cy="707886"/>
          </a:xfrm>
          <a:prstGeom prst="rect">
            <a:avLst/>
          </a:prstGeom>
          <a:noFill/>
        </p:spPr>
        <p:txBody>
          <a:bodyPr wrap="square" rtlCol="0">
            <a:spAutoFit/>
          </a:bodyPr>
          <a:lstStyle/>
          <a:p>
            <a:pPr algn="ctr"/>
            <a:r>
              <a:rPr lang="it-IT" sz="4000" dirty="0">
                <a:solidFill>
                  <a:srgbClr val="0070C0"/>
                </a:solidFill>
                <a:effectLst>
                  <a:outerShdw blurRad="38100" dist="38100" dir="2700000" algn="tl">
                    <a:srgbClr val="000000">
                      <a:alpha val="43137"/>
                    </a:srgbClr>
                  </a:outerShdw>
                </a:effectLst>
              </a:rPr>
              <a:t>- 3 -</a:t>
            </a:r>
          </a:p>
        </p:txBody>
      </p:sp>
    </p:spTree>
    <p:extLst>
      <p:ext uri="{BB962C8B-B14F-4D97-AF65-F5344CB8AC3E}">
        <p14:creationId xmlns:p14="http://schemas.microsoft.com/office/powerpoint/2010/main" val="1622285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98748" y="1268760"/>
            <a:ext cx="8712968" cy="216024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34-bis.</a:t>
            </a:r>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Controllo giudiziario delle aziende </a:t>
            </a:r>
            <a:br>
              <a:rPr lang="it-IT" sz="2400" dirty="0">
                <a:solidFill>
                  <a:srgbClr val="0070C0"/>
                </a:solidFill>
                <a:effectLst>
                  <a:outerShdw blurRad="38100" dist="38100" dir="2700000" algn="tl">
                    <a:srgbClr val="000000">
                      <a:alpha val="43137"/>
                    </a:srgbClr>
                  </a:outerShdw>
                </a:effectLst>
                <a:cs typeface="Arial" pitchFamily="34" charset="0"/>
              </a:rPr>
            </a:br>
            <a:br>
              <a:rPr lang="it-IT" sz="1400" dirty="0">
                <a:solidFill>
                  <a:srgbClr val="ED9513"/>
                </a:solidFill>
                <a:effectLst>
                  <a:outerShdw blurRad="38100" dist="38100" dir="2700000" algn="tl">
                    <a:srgbClr val="000000">
                      <a:alpha val="43137"/>
                    </a:srgbClr>
                  </a:outerShdw>
                </a:effectLst>
                <a:cs typeface="Arial" pitchFamily="34" charset="0"/>
              </a:rPr>
            </a:br>
            <a:r>
              <a:rPr lang="it-IT" sz="2000" dirty="0">
                <a:solidFill>
                  <a:srgbClr val="ED9513"/>
                </a:solidFill>
                <a:effectLst/>
                <a:cs typeface="Arial" pitchFamily="34" charset="0"/>
              </a:rPr>
              <a:t>Articolo, da ultimo, così modificato dal D.L. 6 novembre 2021, n. 152, convertito, con modificazioni, dalla L. 29 dicembre 2021, n. 233.</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395534" y="3677098"/>
            <a:ext cx="8532950" cy="1731243"/>
          </a:xfrm>
          <a:prstGeom prst="rect">
            <a:avLst/>
          </a:prstGeom>
          <a:noFill/>
        </p:spPr>
        <p:txBody>
          <a:bodyPr wrap="square" rtlCol="0">
            <a:spAutoFit/>
          </a:bodyPr>
          <a:lstStyle/>
          <a:p>
            <a:pPr marL="342900" indent="-342900" algn="just">
              <a:buAutoNum type="arabicPeriod"/>
            </a:pPr>
            <a:r>
              <a:rPr lang="it-IT" b="1" dirty="0"/>
              <a:t>Quando l'agevolazione prevista dal comma 1 dell'articolo 34 risulta occasionale</a:t>
            </a:r>
            <a:r>
              <a:rPr lang="it-IT" dirty="0"/>
              <a:t>, </a:t>
            </a:r>
            <a:r>
              <a:rPr lang="it-IT" b="1" dirty="0"/>
              <a:t>il tribunale dispone, anche d'ufficio, il controllo giudiziario delle attività economiche e delle aziende</a:t>
            </a:r>
            <a:r>
              <a:rPr lang="it-IT" dirty="0"/>
              <a:t> […], se sussistono </a:t>
            </a:r>
            <a:r>
              <a:rPr lang="it-IT" b="1" dirty="0"/>
              <a:t>circostanze di fatto </a:t>
            </a:r>
            <a:r>
              <a:rPr lang="it-IT" dirty="0"/>
              <a:t>da cui si possa desumere il </a:t>
            </a:r>
            <a:r>
              <a:rPr lang="it-IT" b="1" dirty="0"/>
              <a:t>pericolo concreto di infiltrazioni mafiose idonee a condizionarne l'attività</a:t>
            </a:r>
            <a:r>
              <a:rPr lang="it-IT" dirty="0"/>
              <a:t>. . . .</a:t>
            </a:r>
          </a:p>
          <a:p>
            <a:pPr algn="just"/>
            <a:endParaRPr lang="it-IT" sz="1650" dirty="0"/>
          </a:p>
        </p:txBody>
      </p:sp>
      <p:sp>
        <p:nvSpPr>
          <p:cNvPr id="2" name="CasellaDiTesto 1">
            <a:extLst>
              <a:ext uri="{FF2B5EF4-FFF2-40B4-BE49-F238E27FC236}">
                <a16:creationId xmlns:a16="http://schemas.microsoft.com/office/drawing/2014/main" id="{70D8549D-4739-4528-9829-5DE8F59A834F}"/>
              </a:ext>
            </a:extLst>
          </p:cNvPr>
          <p:cNvSpPr txBox="1"/>
          <p:nvPr/>
        </p:nvSpPr>
        <p:spPr>
          <a:xfrm>
            <a:off x="8200459" y="5733256"/>
            <a:ext cx="93610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59717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a:extLst>
              <a:ext uri="{FF2B5EF4-FFF2-40B4-BE49-F238E27FC236}">
                <a16:creationId xmlns:a16="http://schemas.microsoft.com/office/drawing/2014/main" id="{ADEF238D-F58B-4A1A-92BE-2D0892980C4E}"/>
              </a:ext>
            </a:extLst>
          </p:cNvPr>
          <p:cNvSpPr txBox="1"/>
          <p:nvPr/>
        </p:nvSpPr>
        <p:spPr>
          <a:xfrm>
            <a:off x="395534" y="1832765"/>
            <a:ext cx="8532950" cy="923330"/>
          </a:xfrm>
          <a:prstGeom prst="rect">
            <a:avLst/>
          </a:prstGeom>
          <a:noFill/>
        </p:spPr>
        <p:txBody>
          <a:bodyPr wrap="square" rtlCol="0">
            <a:spAutoFit/>
          </a:bodyPr>
          <a:lstStyle/>
          <a:p>
            <a:pPr algn="just"/>
            <a:r>
              <a:rPr lang="it-IT" sz="1800" dirty="0"/>
              <a:t>3. Con il provvedimento di cui alla lettera b) del comma 2, il tribunale stabilisce i compiti dell'amministratore giudiziario finalizzati alle attività di controllo e può imporre l'obbligo:</a:t>
            </a:r>
            <a:endParaRPr lang="it-IT" dirty="0"/>
          </a:p>
        </p:txBody>
      </p:sp>
      <p:sp>
        <p:nvSpPr>
          <p:cNvPr id="3" name="CasellaDiTesto 2">
            <a:extLst>
              <a:ext uri="{FF2B5EF4-FFF2-40B4-BE49-F238E27FC236}">
                <a16:creationId xmlns:a16="http://schemas.microsoft.com/office/drawing/2014/main" id="{79A9DC97-9BCE-45E7-93B9-96220A79B9DC}"/>
              </a:ext>
            </a:extLst>
          </p:cNvPr>
          <p:cNvSpPr txBox="1"/>
          <p:nvPr/>
        </p:nvSpPr>
        <p:spPr>
          <a:xfrm>
            <a:off x="395534" y="3140968"/>
            <a:ext cx="8532950" cy="1754326"/>
          </a:xfrm>
          <a:prstGeom prst="rect">
            <a:avLst/>
          </a:prstGeom>
          <a:noFill/>
        </p:spPr>
        <p:txBody>
          <a:bodyPr wrap="square" rtlCol="0">
            <a:spAutoFit/>
          </a:bodyPr>
          <a:lstStyle/>
          <a:p>
            <a:pPr algn="just"/>
            <a:r>
              <a:rPr lang="it-IT" sz="1800" dirty="0">
                <a:solidFill>
                  <a:srgbClr val="0C0C0F"/>
                </a:solidFill>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d) </a:t>
            </a:r>
            <a:r>
              <a:rPr lang="it-IT" sz="1800" b="1" dirty="0">
                <a:solidFill>
                  <a:srgbClr val="0C0C0F"/>
                </a:solidFill>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di adottare ed efficacemente attuare misure organizzative, anche ai sensi degli articoli 6, 7 e 24-ter del decreto legislativo 8 giugno 2001, n. 231, e successive modificazioni</a:t>
            </a:r>
            <a:r>
              <a:rPr lang="it-IT" sz="1800" dirty="0">
                <a:solidFill>
                  <a:srgbClr val="0C0C0F"/>
                </a:solidFill>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a:t>
            </a:r>
          </a:p>
          <a:p>
            <a:pPr algn="just"/>
            <a:endParaRPr lang="it-IT" sz="1800" dirty="0">
              <a:solidFill>
                <a:srgbClr val="0C0C0F"/>
              </a:solidFill>
              <a:effectLst/>
              <a:latin typeface="+mj-lt"/>
              <a:ea typeface="Times New Roman" panose="02020603050405020304" pitchFamily="18" charset="0"/>
              <a:cs typeface="Times New Roman" panose="02020603050405020304" pitchFamily="18" charset="0"/>
            </a:endParaRPr>
          </a:p>
          <a:p>
            <a:pPr algn="just"/>
            <a:r>
              <a:rPr lang="it-IT" sz="1800" dirty="0">
                <a:solidFill>
                  <a:srgbClr val="0C0C0F"/>
                </a:solidFill>
                <a:effectLst/>
                <a:latin typeface="+mj-lt"/>
                <a:ea typeface="Times New Roman" panose="02020603050405020304" pitchFamily="18" charset="0"/>
                <a:cs typeface="Times New Roman" panose="02020603050405020304" pitchFamily="18" charset="0"/>
              </a:rPr>
              <a:t>e</a:t>
            </a:r>
            <a:r>
              <a:rPr lang="it-IT" sz="1800" dirty="0">
                <a:solidFill>
                  <a:srgbClr val="0C0C0F"/>
                </a:solidFill>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 </a:t>
            </a:r>
            <a:r>
              <a:rPr lang="it-IT" sz="1800" b="1" dirty="0">
                <a:solidFill>
                  <a:srgbClr val="0C0C0F"/>
                </a:solidFill>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di assumere qualsiasi altra iniziativa finalizzata a prevenire specificamente il rischio di tentativi di infiltrazione o condizionamento mafiosi.</a:t>
            </a:r>
          </a:p>
        </p:txBody>
      </p:sp>
      <p:sp>
        <p:nvSpPr>
          <p:cNvPr id="7" name="CasellaDiTesto 6">
            <a:extLst>
              <a:ext uri="{FF2B5EF4-FFF2-40B4-BE49-F238E27FC236}">
                <a16:creationId xmlns:a16="http://schemas.microsoft.com/office/drawing/2014/main" id="{F27483E6-9EAF-456D-9D16-5A594FEA5EBE}"/>
              </a:ext>
            </a:extLst>
          </p:cNvPr>
          <p:cNvSpPr txBox="1"/>
          <p:nvPr/>
        </p:nvSpPr>
        <p:spPr>
          <a:xfrm>
            <a:off x="8100392" y="5661248"/>
            <a:ext cx="936102" cy="369332"/>
          </a:xfrm>
          <a:prstGeom prst="rect">
            <a:avLst/>
          </a:prstGeom>
          <a:noFill/>
        </p:spPr>
        <p:txBody>
          <a:bodyPr wrap="square" rtlCol="0">
            <a:spAutoFit/>
          </a:bodyPr>
          <a:lstStyle/>
          <a:p>
            <a:pPr algn="r"/>
            <a:r>
              <a:rPr lang="it-IT" dirty="0"/>
              <a:t>. / .</a:t>
            </a:r>
          </a:p>
        </p:txBody>
      </p:sp>
      <p:sp>
        <p:nvSpPr>
          <p:cNvPr id="8" name="CasellaDiTesto 7">
            <a:extLst>
              <a:ext uri="{FF2B5EF4-FFF2-40B4-BE49-F238E27FC236}">
                <a16:creationId xmlns:a16="http://schemas.microsoft.com/office/drawing/2014/main" id="{1FBD032C-A60E-2D2C-88F5-373F3AD161B7}"/>
              </a:ext>
            </a:extLst>
          </p:cNvPr>
          <p:cNvSpPr txBox="1"/>
          <p:nvPr/>
        </p:nvSpPr>
        <p:spPr>
          <a:xfrm>
            <a:off x="2373320" y="2720145"/>
            <a:ext cx="4577378" cy="369332"/>
          </a:xfrm>
          <a:prstGeom prst="rect">
            <a:avLst/>
          </a:prstGeom>
          <a:noFill/>
        </p:spPr>
        <p:txBody>
          <a:bodyPr wrap="square">
            <a:spAutoFit/>
          </a:bodyPr>
          <a:lstStyle/>
          <a:p>
            <a:pPr algn="ctr"/>
            <a:r>
              <a:rPr lang="it-IT" dirty="0"/>
              <a:t>[ . . . ]</a:t>
            </a:r>
          </a:p>
        </p:txBody>
      </p:sp>
    </p:spTree>
    <p:extLst>
      <p:ext uri="{BB962C8B-B14F-4D97-AF65-F5344CB8AC3E}">
        <p14:creationId xmlns:p14="http://schemas.microsoft.com/office/powerpoint/2010/main" val="8120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98748" y="1268760"/>
            <a:ext cx="8712968" cy="2160240"/>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8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5" name="CasellaDiTesto 4">
            <a:extLst>
              <a:ext uri="{FF2B5EF4-FFF2-40B4-BE49-F238E27FC236}">
                <a16:creationId xmlns:a16="http://schemas.microsoft.com/office/drawing/2014/main" id="{ADEF238D-F58B-4A1A-92BE-2D0892980C4E}"/>
              </a:ext>
            </a:extLst>
          </p:cNvPr>
          <p:cNvSpPr txBox="1"/>
          <p:nvPr/>
        </p:nvSpPr>
        <p:spPr>
          <a:xfrm>
            <a:off x="232284" y="1720840"/>
            <a:ext cx="8712968" cy="3785652"/>
          </a:xfrm>
          <a:prstGeom prst="rect">
            <a:avLst/>
          </a:prstGeom>
          <a:noFill/>
        </p:spPr>
        <p:txBody>
          <a:bodyPr wrap="square" rtlCol="0">
            <a:spAutoFit/>
          </a:bodyPr>
          <a:lstStyle/>
          <a:p>
            <a:pPr algn="ctr"/>
            <a:r>
              <a:rPr lang="it-IT" sz="2400" b="1" dirty="0">
                <a:solidFill>
                  <a:srgbClr val="0070C0"/>
                </a:solidFill>
                <a:effectLst>
                  <a:outerShdw blurRad="38100" dist="38100" dir="2700000" algn="tl">
                    <a:srgbClr val="000000">
                      <a:alpha val="43137"/>
                    </a:srgbClr>
                  </a:outerShdw>
                </a:effectLst>
                <a:latin typeface="+mj-lt"/>
              </a:rPr>
              <a:t>Art. 94-bis – </a:t>
            </a:r>
          </a:p>
          <a:p>
            <a:pPr algn="ctr"/>
            <a:r>
              <a:rPr lang="it-IT" sz="2400" b="1" dirty="0">
                <a:solidFill>
                  <a:srgbClr val="0070C0"/>
                </a:solidFill>
                <a:effectLst>
                  <a:outerShdw blurRad="38100" dist="38100" dir="2700000" algn="tl">
                    <a:srgbClr val="000000">
                      <a:alpha val="43137"/>
                    </a:srgbClr>
                  </a:outerShdw>
                </a:effectLst>
                <a:latin typeface="+mj-lt"/>
              </a:rPr>
              <a:t>Misure amministrative di prevenzione collaborativa applicabili in caso di agevolazione occasionale</a:t>
            </a:r>
          </a:p>
          <a:p>
            <a:pPr algn="just"/>
            <a:endParaRPr lang="it-IT" sz="2400" b="1" dirty="0">
              <a:solidFill>
                <a:srgbClr val="0070C0"/>
              </a:solidFill>
              <a:effectLst>
                <a:outerShdw blurRad="38100" dist="38100" dir="2700000" algn="tl">
                  <a:srgbClr val="000000">
                    <a:alpha val="43137"/>
                  </a:srgbClr>
                </a:outerShdw>
              </a:effectLst>
              <a:latin typeface="+mj-lt"/>
            </a:endParaRPr>
          </a:p>
          <a:p>
            <a:pPr algn="just"/>
            <a:r>
              <a:rPr lang="it-IT" b="0" i="0" dirty="0">
                <a:solidFill>
                  <a:srgbClr val="0C0C0F"/>
                </a:solidFill>
                <a:effectLst/>
                <a:latin typeface="+mj-lt"/>
              </a:rPr>
              <a:t>1. Il prefetto, quando accerta che i tentativi di infiltrazione mafiosa sono riconducibili a situazioni di </a:t>
            </a:r>
            <a:r>
              <a:rPr lang="it-IT" b="1" i="0" dirty="0">
                <a:solidFill>
                  <a:srgbClr val="0C0C0F"/>
                </a:solidFill>
                <a:effectLst/>
                <a:latin typeface="+mj-lt"/>
              </a:rPr>
              <a:t>agevolazione occasionale</a:t>
            </a:r>
            <a:r>
              <a:rPr lang="it-IT" b="0" i="0" dirty="0">
                <a:solidFill>
                  <a:srgbClr val="0C0C0F"/>
                </a:solidFill>
                <a:effectLst/>
                <a:latin typeface="+mj-lt"/>
              </a:rPr>
              <a:t>, prescrive all'impresa, società o associazione interessata, con provvedimento motivato, l'osservanza, per un periodo non inferiore a sei mesi e non superiore a dodici mesi:</a:t>
            </a:r>
            <a:br>
              <a:rPr lang="it-IT" dirty="0">
                <a:latin typeface="+mj-lt"/>
              </a:rPr>
            </a:br>
            <a:br>
              <a:rPr lang="it-IT" b="1" dirty="0">
                <a:solidFill>
                  <a:schemeClr val="tx2"/>
                </a:solidFill>
                <a:effectLst>
                  <a:outerShdw blurRad="38100" dist="38100" dir="2700000" algn="tl">
                    <a:srgbClr val="000000">
                      <a:alpha val="43137"/>
                    </a:srgbClr>
                  </a:outerShdw>
                </a:effectLst>
                <a:latin typeface="+mj-lt"/>
              </a:rPr>
            </a:br>
            <a:r>
              <a:rPr lang="it-IT" b="1" i="0" dirty="0">
                <a:solidFill>
                  <a:schemeClr val="tx2"/>
                </a:solidFill>
                <a:effectLst>
                  <a:outerShdw blurRad="38100" dist="38100" dir="2700000" algn="tl">
                    <a:srgbClr val="000000">
                      <a:alpha val="43137"/>
                    </a:srgbClr>
                  </a:outerShdw>
                </a:effectLst>
                <a:latin typeface="+mj-lt"/>
              </a:rPr>
              <a:t>a) adottare ed efficacemente attuare misure organizzative, anche ai sensi degli articoli 6, 7 e 24-ter del decreto legislativo 8 giugno 2001, n. 231, atte a rimuovere e prevenire le cause di agevolazione occasionale;</a:t>
            </a:r>
            <a:endParaRPr lang="it-IT" b="1" dirty="0">
              <a:solidFill>
                <a:schemeClr val="tx2"/>
              </a:solidFill>
              <a:effectLst>
                <a:outerShdw blurRad="38100" dist="38100" dir="2700000" algn="tl">
                  <a:srgbClr val="000000">
                    <a:alpha val="43137"/>
                  </a:srgbClr>
                </a:outerShdw>
              </a:effectLst>
              <a:latin typeface="+mj-lt"/>
            </a:endParaRPr>
          </a:p>
        </p:txBody>
      </p:sp>
      <p:sp>
        <p:nvSpPr>
          <p:cNvPr id="2" name="CasellaDiTesto 1">
            <a:extLst>
              <a:ext uri="{FF2B5EF4-FFF2-40B4-BE49-F238E27FC236}">
                <a16:creationId xmlns:a16="http://schemas.microsoft.com/office/drawing/2014/main" id="{70D8549D-4739-4528-9829-5DE8F59A834F}"/>
              </a:ext>
            </a:extLst>
          </p:cNvPr>
          <p:cNvSpPr txBox="1"/>
          <p:nvPr/>
        </p:nvSpPr>
        <p:spPr>
          <a:xfrm>
            <a:off x="8200459" y="5733256"/>
            <a:ext cx="936102" cy="369332"/>
          </a:xfrm>
          <a:prstGeom prst="rect">
            <a:avLst/>
          </a:prstGeom>
          <a:noFill/>
        </p:spPr>
        <p:txBody>
          <a:bodyPr wrap="square" rtlCol="0">
            <a:spAutoFit/>
          </a:bodyPr>
          <a:lstStyle/>
          <a:p>
            <a:pPr algn="r"/>
            <a:r>
              <a:rPr lang="it-IT" dirty="0"/>
              <a:t>. / .</a:t>
            </a:r>
          </a:p>
        </p:txBody>
      </p:sp>
    </p:spTree>
    <p:extLst>
      <p:ext uri="{BB962C8B-B14F-4D97-AF65-F5344CB8AC3E}">
        <p14:creationId xmlns:p14="http://schemas.microsoft.com/office/powerpoint/2010/main" val="274366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198748" y="1268760"/>
            <a:ext cx="8712968" cy="1584176"/>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r>
              <a:rPr lang="it-IT" sz="2400" dirty="0">
                <a:solidFill>
                  <a:srgbClr val="0070C0"/>
                </a:solidFill>
                <a:effectLst>
                  <a:outerShdw blurRad="38100" dist="38100" dir="2700000" algn="tl">
                    <a:srgbClr val="000000">
                      <a:alpha val="43137"/>
                    </a:srgbClr>
                  </a:outerShdw>
                </a:effectLst>
                <a:cs typeface="Arial" pitchFamily="34" charset="0"/>
              </a:rPr>
              <a:t>Art. 34</a:t>
            </a:r>
            <a:br>
              <a:rPr lang="it-IT" sz="2400" dirty="0">
                <a:solidFill>
                  <a:srgbClr val="0070C0"/>
                </a:solidFill>
                <a:effectLst>
                  <a:outerShdw blurRad="38100" dist="38100" dir="2700000" algn="tl">
                    <a:srgbClr val="000000">
                      <a:alpha val="43137"/>
                    </a:srgbClr>
                  </a:outerShdw>
                </a:effectLst>
                <a:cs typeface="Arial" pitchFamily="34" charset="0"/>
              </a:rPr>
            </a:br>
            <a:r>
              <a:rPr lang="it-IT" sz="2000" dirty="0">
                <a:solidFill>
                  <a:srgbClr val="0070C0"/>
                </a:solidFill>
                <a:effectLst>
                  <a:outerShdw blurRad="38100" dist="38100" dir="2700000" algn="tl">
                    <a:srgbClr val="000000">
                      <a:alpha val="43137"/>
                    </a:srgbClr>
                  </a:outerShdw>
                </a:effectLst>
                <a:cs typeface="Arial" pitchFamily="34" charset="0"/>
              </a:rPr>
              <a:t>L'amministrazione giudiziaria dei beni connessi ad attività economiche e delle aziende</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r>
              <a:rPr kumimoji="0" lang="it-IT" sz="1400" b="0" i="0" u="none" strike="noStrike" kern="0" cap="none" spc="0" normalizeH="0" baseline="0" noProof="0" dirty="0">
                <a:ln>
                  <a:noFill/>
                </a:ln>
                <a:solidFill>
                  <a:srgbClr val="000000"/>
                </a:solidFill>
                <a:effectLst/>
                <a:uLnTx/>
                <a:uFillTx/>
                <a:ea typeface="+mj-ea"/>
                <a:cs typeface="Arial" pitchFamily="34" charset="0"/>
              </a:rPr>
              <a:t>« </a:t>
            </a:r>
            <a:r>
              <a:rPr kumimoji="0" lang="it-IT" sz="1400" b="0" i="1" u="none" strike="noStrike" kern="0" cap="none" spc="0" normalizeH="0" baseline="0" noProof="0" dirty="0">
                <a:ln>
                  <a:noFill/>
                </a:ln>
                <a:solidFill>
                  <a:srgbClr val="000000"/>
                </a:solidFill>
                <a:effectLst/>
                <a:uLnTx/>
                <a:uFillTx/>
                <a:ea typeface="+mj-ea"/>
                <a:cs typeface="Arial" pitchFamily="34" charset="0"/>
              </a:rPr>
              <a:t>Appare importante rilevare che, </a:t>
            </a:r>
            <a:r>
              <a:rPr kumimoji="0" lang="it-IT" sz="1400" i="1"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ea typeface="+mj-ea"/>
                <a:cs typeface="Arial" pitchFamily="34" charset="0"/>
              </a:rPr>
              <a:t>pur in mancanza di una espressa previsione normativa</a:t>
            </a:r>
            <a:r>
              <a:rPr kumimoji="0" lang="it-IT" sz="1400" b="0" i="1" u="none" strike="noStrike" kern="0" cap="none" spc="0" normalizeH="0" baseline="0" noProof="0" dirty="0">
                <a:ln>
                  <a:noFill/>
                </a:ln>
                <a:solidFill>
                  <a:srgbClr val="000000"/>
                </a:solidFill>
                <a:effectLst/>
                <a:uLnTx/>
                <a:uFillTx/>
                <a:ea typeface="+mj-ea"/>
                <a:cs typeface="Arial" pitchFamily="34" charset="0"/>
              </a:rPr>
              <a:t>, la compliance 231 ha acquisito un ruolo centrale anche nella misura più penetrante dell’amministrazione giudiziaria disciplinata dall’art. 34 d.lgs. n. 159/2011 che è disposta dal Tribunale nei casi in cui sia stata constatata l’esistenza di una agevolazione non occasionale come nel controllo giudiziario, bensì stabile, perdurante, realizzata dall’azienda verso persone portatrici di pericolosità qualificata. </a:t>
            </a:r>
            <a:r>
              <a:rPr lang="it-IT" sz="1400" i="1" dirty="0">
                <a:solidFill>
                  <a:schemeClr val="tx1"/>
                </a:solidFill>
                <a:effectLst>
                  <a:outerShdw blurRad="38100" dist="38100" dir="2700000" algn="tl">
                    <a:srgbClr val="000000">
                      <a:alpha val="43137"/>
                    </a:srgbClr>
                  </a:outerShdw>
                </a:effectLst>
                <a:cs typeface="Arial" pitchFamily="34" charset="0"/>
              </a:rPr>
              <a:t>Ciò soprattutto grazie alla pionieristica e feconda prassi della Sezione Autonoma delle Misure di Prevenzione del Tribunale di Milano </a:t>
            </a:r>
            <a:r>
              <a:rPr lang="it-IT" sz="1400" b="0" i="1" dirty="0">
                <a:solidFill>
                  <a:schemeClr val="tx1"/>
                </a:solidFill>
                <a:effectLst/>
                <a:cs typeface="Arial" pitchFamily="34" charset="0"/>
              </a:rPr>
              <a:t>che, in più occasioni, </a:t>
            </a:r>
            <a:r>
              <a:rPr lang="it-IT" sz="1400" i="1" dirty="0">
                <a:solidFill>
                  <a:schemeClr val="tx1"/>
                </a:solidFill>
                <a:effectLst>
                  <a:outerShdw blurRad="38100" dist="38100" dir="2700000" algn="tl">
                    <a:srgbClr val="000000">
                      <a:alpha val="43137"/>
                    </a:srgbClr>
                  </a:outerShdw>
                </a:effectLst>
                <a:cs typeface="Arial" pitchFamily="34" charset="0"/>
              </a:rPr>
              <a:t>ha inserito nel piano di azione </a:t>
            </a:r>
            <a:r>
              <a:rPr lang="it-IT" sz="1400" b="0" i="1" dirty="0">
                <a:solidFill>
                  <a:schemeClr val="tx1"/>
                </a:solidFill>
                <a:effectLst/>
                <a:cs typeface="Arial" pitchFamily="34" charset="0"/>
              </a:rPr>
              <a:t>diretto alla società nei cui confronti veniva disposta la misura prevista dall’art. 34 </a:t>
            </a:r>
            <a:r>
              <a:rPr lang="it-IT" sz="1400" i="1" dirty="0">
                <a:solidFill>
                  <a:schemeClr val="tx1"/>
                </a:solidFill>
                <a:effectLst>
                  <a:outerShdw blurRad="38100" dist="38100" dir="2700000" algn="tl">
                    <a:srgbClr val="000000">
                      <a:alpha val="43137"/>
                    </a:srgbClr>
                  </a:outerShdw>
                </a:effectLst>
                <a:cs typeface="Arial" pitchFamily="34" charset="0"/>
              </a:rPr>
              <a:t>la prescrizione di fornire ed eventualmente adeguare o istituire il Modello di Organizzazione, Gestione e Controllo ai sensi del d.lgs. n. 231/2001 e un Codice Etico</a:t>
            </a:r>
            <a:r>
              <a:rPr lang="it-IT" sz="1400" b="0" i="1" dirty="0">
                <a:solidFill>
                  <a:schemeClr val="tx1"/>
                </a:solidFill>
                <a:effectLst/>
                <a:cs typeface="Arial" pitchFamily="34" charset="0"/>
              </a:rPr>
              <a:t>, da approvare entrambi previo assenso dell’amministratore giudiziario</a:t>
            </a:r>
            <a:r>
              <a:rPr kumimoji="0" lang="it-IT" sz="1400" b="0" i="0" u="none" strike="noStrike" kern="0" cap="none" spc="0" normalizeH="0" baseline="0" noProof="0" dirty="0">
                <a:ln>
                  <a:noFill/>
                </a:ln>
                <a:solidFill>
                  <a:srgbClr val="000000"/>
                </a:solidFill>
                <a:effectLst/>
                <a:uLnTx/>
                <a:uFillTx/>
                <a:ea typeface="+mj-ea"/>
                <a:cs typeface="Arial" pitchFamily="34" charset="0"/>
              </a:rPr>
              <a:t>».</a:t>
            </a:r>
            <a:br>
              <a:rPr kumimoji="0" lang="it-IT" sz="1400" b="0" i="0" u="none" strike="noStrike" kern="0" cap="none" spc="0" normalizeH="0" baseline="0" noProof="0" dirty="0">
                <a:ln>
                  <a:noFill/>
                </a:ln>
                <a:solidFill>
                  <a:srgbClr val="000000"/>
                </a:solidFill>
                <a:effectLst/>
                <a:uLnTx/>
                <a:uFillTx/>
                <a:ea typeface="+mj-ea"/>
                <a:cs typeface="Arial" pitchFamily="34" charset="0"/>
              </a:rPr>
            </a:br>
            <a:br>
              <a:rPr kumimoji="0" lang="it-IT" sz="1600" b="0" i="0" u="none" strike="noStrike" kern="0" cap="none" spc="0" normalizeH="0" baseline="0" noProof="0" dirty="0">
                <a:ln>
                  <a:noFill/>
                </a:ln>
                <a:solidFill>
                  <a:srgbClr val="000000"/>
                </a:solidFill>
                <a:effectLst/>
                <a:uLnTx/>
                <a:uFillTx/>
                <a:ea typeface="+mj-ea"/>
                <a:cs typeface="Arial" pitchFamily="34" charset="0"/>
              </a:rPr>
            </a:br>
            <a:r>
              <a:rPr kumimoji="0" lang="it-IT" sz="1200" b="0" i="0" u="none" strike="noStrike" kern="0" cap="none" spc="0" normalizeH="0" baseline="0" noProof="0" dirty="0">
                <a:ln>
                  <a:noFill/>
                </a:ln>
                <a:solidFill>
                  <a:schemeClr val="tx2">
                    <a:lumMod val="75000"/>
                    <a:lumOff val="25000"/>
                  </a:schemeClr>
                </a:solidFill>
                <a:effectLst/>
                <a:uLnTx/>
                <a:uFillTx/>
                <a:ea typeface="+mj-ea"/>
                <a:cs typeface="Arial" pitchFamily="34" charset="0"/>
              </a:rPr>
              <a:t>Così MARCELLA VULCANO, “</a:t>
            </a:r>
            <a:r>
              <a:rPr kumimoji="0" lang="it-IT" sz="1200" b="0" i="1" u="none" strike="noStrike" kern="0" cap="none" spc="0" normalizeH="0" baseline="0" noProof="0" dirty="0">
                <a:ln>
                  <a:noFill/>
                </a:ln>
                <a:solidFill>
                  <a:schemeClr val="tx2">
                    <a:lumMod val="75000"/>
                    <a:lumOff val="25000"/>
                  </a:schemeClr>
                </a:solidFill>
                <a:effectLst/>
                <a:uLnTx/>
                <a:uFillTx/>
                <a:ea typeface="+mj-ea"/>
                <a:cs typeface="Arial" pitchFamily="34" charset="0"/>
              </a:rPr>
              <a:t>Le modifiche del decreto-legge n. 152/2021 al codice antimafia: il legislatore punta sulla prevenzione amministrativa e sulla compliance 231 ma non risolve i nodi del controllo giudiziario</a:t>
            </a:r>
            <a:r>
              <a:rPr kumimoji="0" lang="it-IT" sz="1200" b="0" i="0" u="none" strike="noStrike" kern="0" cap="none" spc="0" normalizeH="0" baseline="0" noProof="0" dirty="0">
                <a:ln>
                  <a:noFill/>
                </a:ln>
                <a:solidFill>
                  <a:schemeClr val="tx2">
                    <a:lumMod val="75000"/>
                    <a:lumOff val="25000"/>
                  </a:schemeClr>
                </a:solidFill>
                <a:effectLst/>
                <a:uLnTx/>
                <a:uFillTx/>
                <a:ea typeface="+mj-ea"/>
                <a:cs typeface="Arial" pitchFamily="34" charset="0"/>
              </a:rPr>
              <a:t>” in Giurisprudenza Penale Web, 2021, 11 – ISSN 2499-846X</a:t>
            </a:r>
            <a:br>
              <a:rPr lang="it-IT" sz="1200" dirty="0">
                <a:solidFill>
                  <a:srgbClr val="0070C0"/>
                </a:solidFill>
                <a:effectLst>
                  <a:outerShdw blurRad="38100" dist="38100" dir="2700000" algn="tl">
                    <a:srgbClr val="000000">
                      <a:alpha val="43137"/>
                    </a:srgbClr>
                  </a:outerShdw>
                </a:effectLst>
                <a:cs typeface="Arial" pitchFamily="34" charset="0"/>
              </a:rPr>
            </a:br>
            <a:br>
              <a:rPr lang="it-IT" sz="12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1623230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93801" y="4869160"/>
            <a:ext cx="8712968" cy="1080120"/>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4" name="Immagine 3">
            <a:extLst>
              <a:ext uri="{FF2B5EF4-FFF2-40B4-BE49-F238E27FC236}">
                <a16:creationId xmlns:a16="http://schemas.microsoft.com/office/drawing/2014/main" id="{53B58036-2E9F-E504-7885-492F25920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4" y="1340768"/>
            <a:ext cx="8611235" cy="3436019"/>
          </a:xfrm>
          <a:prstGeom prst="rect">
            <a:avLst/>
          </a:prstGeom>
        </p:spPr>
      </p:pic>
      <mc:AlternateContent xmlns:mc="http://schemas.openxmlformats.org/markup-compatibility/2006" xmlns:p14="http://schemas.microsoft.com/office/powerpoint/2010/main">
        <mc:Choice Requires="p14">
          <p:contentPart p14:bwMode="auto" r:id="rId4">
            <p14:nvContentPartPr>
              <p14:cNvPr id="29" name="Input penna 28">
                <a:extLst>
                  <a:ext uri="{FF2B5EF4-FFF2-40B4-BE49-F238E27FC236}">
                    <a16:creationId xmlns:a16="http://schemas.microsoft.com/office/drawing/2014/main" id="{398FB5C6-F9CF-10F7-BCE5-3A32C951CD39}"/>
                  </a:ext>
                </a:extLst>
              </p14:cNvPr>
              <p14:cNvContentPartPr/>
              <p14:nvPr/>
            </p14:nvContentPartPr>
            <p14:xfrm>
              <a:off x="5087751" y="1500720"/>
              <a:ext cx="2732040" cy="48240"/>
            </p14:xfrm>
          </p:contentPart>
        </mc:Choice>
        <mc:Fallback xmlns="">
          <p:pic>
            <p:nvPicPr>
              <p:cNvPr id="29" name="Input penna 28">
                <a:extLst>
                  <a:ext uri="{FF2B5EF4-FFF2-40B4-BE49-F238E27FC236}">
                    <a16:creationId xmlns:a16="http://schemas.microsoft.com/office/drawing/2014/main" id="{398FB5C6-F9CF-10F7-BCE5-3A32C951CD39}"/>
                  </a:ext>
                </a:extLst>
              </p:cNvPr>
              <p:cNvPicPr/>
              <p:nvPr/>
            </p:nvPicPr>
            <p:blipFill>
              <a:blip r:embed="rId5"/>
              <a:stretch>
                <a:fillRect/>
              </a:stretch>
            </p:blipFill>
            <p:spPr>
              <a:xfrm>
                <a:off x="5051751" y="1428720"/>
                <a:ext cx="28036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put penna 30">
                <a:extLst>
                  <a:ext uri="{FF2B5EF4-FFF2-40B4-BE49-F238E27FC236}">
                    <a16:creationId xmlns:a16="http://schemas.microsoft.com/office/drawing/2014/main" id="{45263BF0-2171-E1E8-8248-2C38C35D9643}"/>
                  </a:ext>
                </a:extLst>
              </p14:cNvPr>
              <p14:cNvContentPartPr/>
              <p14:nvPr/>
            </p14:nvContentPartPr>
            <p14:xfrm>
              <a:off x="7854351" y="2557320"/>
              <a:ext cx="1044000" cy="45720"/>
            </p14:xfrm>
          </p:contentPart>
        </mc:Choice>
        <mc:Fallback xmlns="">
          <p:pic>
            <p:nvPicPr>
              <p:cNvPr id="31" name="Input penna 30">
                <a:extLst>
                  <a:ext uri="{FF2B5EF4-FFF2-40B4-BE49-F238E27FC236}">
                    <a16:creationId xmlns:a16="http://schemas.microsoft.com/office/drawing/2014/main" id="{45263BF0-2171-E1E8-8248-2C38C35D9643}"/>
                  </a:ext>
                </a:extLst>
              </p:cNvPr>
              <p:cNvPicPr/>
              <p:nvPr/>
            </p:nvPicPr>
            <p:blipFill>
              <a:blip r:embed="rId7"/>
              <a:stretch>
                <a:fillRect/>
              </a:stretch>
            </p:blipFill>
            <p:spPr>
              <a:xfrm>
                <a:off x="7818351" y="2485320"/>
                <a:ext cx="111564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24" name="Input penna 1023">
                <a:extLst>
                  <a:ext uri="{FF2B5EF4-FFF2-40B4-BE49-F238E27FC236}">
                    <a16:creationId xmlns:a16="http://schemas.microsoft.com/office/drawing/2014/main" id="{15948DDD-0A68-C881-2BD9-486613FD48A1}"/>
                  </a:ext>
                </a:extLst>
              </p14:cNvPr>
              <p14:cNvContentPartPr/>
              <p14:nvPr/>
            </p14:nvContentPartPr>
            <p14:xfrm>
              <a:off x="527631" y="2750640"/>
              <a:ext cx="2239200" cy="64800"/>
            </p14:xfrm>
          </p:contentPart>
        </mc:Choice>
        <mc:Fallback xmlns="">
          <p:pic>
            <p:nvPicPr>
              <p:cNvPr id="1024" name="Input penna 1023">
                <a:extLst>
                  <a:ext uri="{FF2B5EF4-FFF2-40B4-BE49-F238E27FC236}">
                    <a16:creationId xmlns:a16="http://schemas.microsoft.com/office/drawing/2014/main" id="{15948DDD-0A68-C881-2BD9-486613FD48A1}"/>
                  </a:ext>
                </a:extLst>
              </p:cNvPr>
              <p:cNvPicPr/>
              <p:nvPr/>
            </p:nvPicPr>
            <p:blipFill>
              <a:blip r:embed="rId9"/>
              <a:stretch>
                <a:fillRect/>
              </a:stretch>
            </p:blipFill>
            <p:spPr>
              <a:xfrm>
                <a:off x="491631" y="2678640"/>
                <a:ext cx="23108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27" name="Input penna 1026">
                <a:extLst>
                  <a:ext uri="{FF2B5EF4-FFF2-40B4-BE49-F238E27FC236}">
                    <a16:creationId xmlns:a16="http://schemas.microsoft.com/office/drawing/2014/main" id="{2D379AF5-5FD9-8A37-4B09-0880232821AF}"/>
                  </a:ext>
                </a:extLst>
              </p14:cNvPr>
              <p14:cNvContentPartPr/>
              <p14:nvPr/>
            </p14:nvContentPartPr>
            <p14:xfrm>
              <a:off x="1828671" y="3268680"/>
              <a:ext cx="4725000" cy="92880"/>
            </p14:xfrm>
          </p:contentPart>
        </mc:Choice>
        <mc:Fallback xmlns="">
          <p:pic>
            <p:nvPicPr>
              <p:cNvPr id="1027" name="Input penna 1026">
                <a:extLst>
                  <a:ext uri="{FF2B5EF4-FFF2-40B4-BE49-F238E27FC236}">
                    <a16:creationId xmlns:a16="http://schemas.microsoft.com/office/drawing/2014/main" id="{2D379AF5-5FD9-8A37-4B09-0880232821AF}"/>
                  </a:ext>
                </a:extLst>
              </p:cNvPr>
              <p:cNvPicPr/>
              <p:nvPr/>
            </p:nvPicPr>
            <p:blipFill>
              <a:blip r:embed="rId11"/>
              <a:stretch>
                <a:fillRect/>
              </a:stretch>
            </p:blipFill>
            <p:spPr>
              <a:xfrm>
                <a:off x="1792671" y="3196680"/>
                <a:ext cx="47966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31" name="Input penna 1030">
                <a:extLst>
                  <a:ext uri="{FF2B5EF4-FFF2-40B4-BE49-F238E27FC236}">
                    <a16:creationId xmlns:a16="http://schemas.microsoft.com/office/drawing/2014/main" id="{CD037E52-06EE-490A-5A4C-A7763ECB7F2A}"/>
                  </a:ext>
                </a:extLst>
              </p14:cNvPr>
              <p14:cNvContentPartPr/>
              <p14:nvPr/>
            </p14:nvContentPartPr>
            <p14:xfrm>
              <a:off x="1781871" y="3780240"/>
              <a:ext cx="4091760" cy="63720"/>
            </p14:xfrm>
          </p:contentPart>
        </mc:Choice>
        <mc:Fallback xmlns="">
          <p:pic>
            <p:nvPicPr>
              <p:cNvPr id="1031" name="Input penna 1030">
                <a:extLst>
                  <a:ext uri="{FF2B5EF4-FFF2-40B4-BE49-F238E27FC236}">
                    <a16:creationId xmlns:a16="http://schemas.microsoft.com/office/drawing/2014/main" id="{CD037E52-06EE-490A-5A4C-A7763ECB7F2A}"/>
                  </a:ext>
                </a:extLst>
              </p:cNvPr>
              <p:cNvPicPr/>
              <p:nvPr/>
            </p:nvPicPr>
            <p:blipFill>
              <a:blip r:embed="rId13"/>
              <a:stretch>
                <a:fillRect/>
              </a:stretch>
            </p:blipFill>
            <p:spPr>
              <a:xfrm>
                <a:off x="1745871" y="3708240"/>
                <a:ext cx="416340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33" name="Input penna 1032">
                <a:extLst>
                  <a:ext uri="{FF2B5EF4-FFF2-40B4-BE49-F238E27FC236}">
                    <a16:creationId xmlns:a16="http://schemas.microsoft.com/office/drawing/2014/main" id="{0FA656FB-7321-124A-A598-C3757E451D23}"/>
                  </a:ext>
                </a:extLst>
              </p14:cNvPr>
              <p14:cNvContentPartPr/>
              <p14:nvPr/>
            </p14:nvContentPartPr>
            <p14:xfrm>
              <a:off x="2696271" y="4612560"/>
              <a:ext cx="4935960" cy="31320"/>
            </p14:xfrm>
          </p:contentPart>
        </mc:Choice>
        <mc:Fallback xmlns="">
          <p:pic>
            <p:nvPicPr>
              <p:cNvPr id="1033" name="Input penna 1032">
                <a:extLst>
                  <a:ext uri="{FF2B5EF4-FFF2-40B4-BE49-F238E27FC236}">
                    <a16:creationId xmlns:a16="http://schemas.microsoft.com/office/drawing/2014/main" id="{0FA656FB-7321-124A-A598-C3757E451D23}"/>
                  </a:ext>
                </a:extLst>
              </p:cNvPr>
              <p:cNvPicPr/>
              <p:nvPr/>
            </p:nvPicPr>
            <p:blipFill>
              <a:blip r:embed="rId15"/>
              <a:stretch>
                <a:fillRect/>
              </a:stretch>
            </p:blipFill>
            <p:spPr>
              <a:xfrm>
                <a:off x="2660271" y="4540560"/>
                <a:ext cx="5007600" cy="174960"/>
              </a:xfrm>
              <a:prstGeom prst="rect">
                <a:avLst/>
              </a:prstGeom>
            </p:spPr>
          </p:pic>
        </mc:Fallback>
      </mc:AlternateContent>
    </p:spTree>
    <p:extLst>
      <p:ext uri="{BB962C8B-B14F-4D97-AF65-F5344CB8AC3E}">
        <p14:creationId xmlns:p14="http://schemas.microsoft.com/office/powerpoint/2010/main" val="137983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5589240"/>
            <a:ext cx="8712968" cy="1080120"/>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5" name="Immagine 4">
            <a:extLst>
              <a:ext uri="{FF2B5EF4-FFF2-40B4-BE49-F238E27FC236}">
                <a16:creationId xmlns:a16="http://schemas.microsoft.com/office/drawing/2014/main" id="{C1E0366E-C715-C3B1-6744-001F595ABF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5" y="1083915"/>
            <a:ext cx="8532950" cy="4793357"/>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put penna 6">
                <a:extLst>
                  <a:ext uri="{FF2B5EF4-FFF2-40B4-BE49-F238E27FC236}">
                    <a16:creationId xmlns:a16="http://schemas.microsoft.com/office/drawing/2014/main" id="{AA6B2E9E-09CE-B9A6-7C05-38D34E2D8119}"/>
                  </a:ext>
                </a:extLst>
              </p14:cNvPr>
              <p14:cNvContentPartPr/>
              <p14:nvPr/>
            </p14:nvContentPartPr>
            <p14:xfrm>
              <a:off x="973398" y="446358"/>
              <a:ext cx="360" cy="360"/>
            </p14:xfrm>
          </p:contentPart>
        </mc:Choice>
        <mc:Fallback xmlns="">
          <p:pic>
            <p:nvPicPr>
              <p:cNvPr id="7" name="Input penna 6">
                <a:extLst>
                  <a:ext uri="{FF2B5EF4-FFF2-40B4-BE49-F238E27FC236}">
                    <a16:creationId xmlns:a16="http://schemas.microsoft.com/office/drawing/2014/main" id="{AA6B2E9E-09CE-B9A6-7C05-38D34E2D8119}"/>
                  </a:ext>
                </a:extLst>
              </p:cNvPr>
              <p:cNvPicPr/>
              <p:nvPr/>
            </p:nvPicPr>
            <p:blipFill>
              <a:blip r:embed="rId5"/>
              <a:stretch>
                <a:fillRect/>
              </a:stretch>
            </p:blipFill>
            <p:spPr>
              <a:xfrm>
                <a:off x="937398" y="37435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put penna 7">
                <a:extLst>
                  <a:ext uri="{FF2B5EF4-FFF2-40B4-BE49-F238E27FC236}">
                    <a16:creationId xmlns:a16="http://schemas.microsoft.com/office/drawing/2014/main" id="{75DED893-5C1C-7C9C-C8F1-B0C9C1753D2E}"/>
                  </a:ext>
                </a:extLst>
              </p14:cNvPr>
              <p14:cNvContentPartPr/>
              <p14:nvPr/>
            </p14:nvContentPartPr>
            <p14:xfrm>
              <a:off x="973398" y="446358"/>
              <a:ext cx="360" cy="360"/>
            </p14:xfrm>
          </p:contentPart>
        </mc:Choice>
        <mc:Fallback xmlns="">
          <p:pic>
            <p:nvPicPr>
              <p:cNvPr id="8" name="Input penna 7">
                <a:extLst>
                  <a:ext uri="{FF2B5EF4-FFF2-40B4-BE49-F238E27FC236}">
                    <a16:creationId xmlns:a16="http://schemas.microsoft.com/office/drawing/2014/main" id="{75DED893-5C1C-7C9C-C8F1-B0C9C1753D2E}"/>
                  </a:ext>
                </a:extLst>
              </p:cNvPr>
              <p:cNvPicPr/>
              <p:nvPr/>
            </p:nvPicPr>
            <p:blipFill>
              <a:blip r:embed="rId5"/>
              <a:stretch>
                <a:fillRect/>
              </a:stretch>
            </p:blipFill>
            <p:spPr>
              <a:xfrm>
                <a:off x="937398" y="37435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put penna 8">
                <a:extLst>
                  <a:ext uri="{FF2B5EF4-FFF2-40B4-BE49-F238E27FC236}">
                    <a16:creationId xmlns:a16="http://schemas.microsoft.com/office/drawing/2014/main" id="{4D6F2FC4-4EC0-4FCD-7D4B-5F10F6BF0B2C}"/>
                  </a:ext>
                </a:extLst>
              </p14:cNvPr>
              <p14:cNvContentPartPr/>
              <p14:nvPr/>
            </p14:nvContentPartPr>
            <p14:xfrm>
              <a:off x="973398" y="446358"/>
              <a:ext cx="360" cy="360"/>
            </p14:xfrm>
          </p:contentPart>
        </mc:Choice>
        <mc:Fallback xmlns="">
          <p:pic>
            <p:nvPicPr>
              <p:cNvPr id="9" name="Input penna 8">
                <a:extLst>
                  <a:ext uri="{FF2B5EF4-FFF2-40B4-BE49-F238E27FC236}">
                    <a16:creationId xmlns:a16="http://schemas.microsoft.com/office/drawing/2014/main" id="{4D6F2FC4-4EC0-4FCD-7D4B-5F10F6BF0B2C}"/>
                  </a:ext>
                </a:extLst>
              </p:cNvPr>
              <p:cNvPicPr/>
              <p:nvPr/>
            </p:nvPicPr>
            <p:blipFill>
              <a:blip r:embed="rId5"/>
              <a:stretch>
                <a:fillRect/>
              </a:stretch>
            </p:blipFill>
            <p:spPr>
              <a:xfrm>
                <a:off x="937398" y="37435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put penna 5">
                <a:extLst>
                  <a:ext uri="{FF2B5EF4-FFF2-40B4-BE49-F238E27FC236}">
                    <a16:creationId xmlns:a16="http://schemas.microsoft.com/office/drawing/2014/main" id="{9286327E-1878-16E5-8F6D-87042B32C3E8}"/>
                  </a:ext>
                </a:extLst>
              </p14:cNvPr>
              <p14:cNvContentPartPr/>
              <p14:nvPr/>
            </p14:nvContentPartPr>
            <p14:xfrm>
              <a:off x="783808" y="1231553"/>
              <a:ext cx="214920" cy="10440"/>
            </p14:xfrm>
          </p:contentPart>
        </mc:Choice>
        <mc:Fallback xmlns="">
          <p:pic>
            <p:nvPicPr>
              <p:cNvPr id="6" name="Input penna 5">
                <a:extLst>
                  <a:ext uri="{FF2B5EF4-FFF2-40B4-BE49-F238E27FC236}">
                    <a16:creationId xmlns:a16="http://schemas.microsoft.com/office/drawing/2014/main" id="{9286327E-1878-16E5-8F6D-87042B32C3E8}"/>
                  </a:ext>
                </a:extLst>
              </p:cNvPr>
              <p:cNvPicPr/>
              <p:nvPr/>
            </p:nvPicPr>
            <p:blipFill>
              <a:blip r:embed="rId9"/>
              <a:stretch>
                <a:fillRect/>
              </a:stretch>
            </p:blipFill>
            <p:spPr>
              <a:xfrm>
                <a:off x="747808" y="1159553"/>
                <a:ext cx="28656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6312BF03-45A8-39D9-BB74-562CE96ABDB9}"/>
                  </a:ext>
                </a:extLst>
              </p14:cNvPr>
              <p14:cNvContentPartPr/>
              <p14:nvPr/>
            </p14:nvContentPartPr>
            <p14:xfrm>
              <a:off x="1072888" y="1184393"/>
              <a:ext cx="2855520" cy="88200"/>
            </p14:xfrm>
          </p:contentPart>
        </mc:Choice>
        <mc:Fallback xmlns="">
          <p:pic>
            <p:nvPicPr>
              <p:cNvPr id="11" name="Input penna 10">
                <a:extLst>
                  <a:ext uri="{FF2B5EF4-FFF2-40B4-BE49-F238E27FC236}">
                    <a16:creationId xmlns:a16="http://schemas.microsoft.com/office/drawing/2014/main" id="{6312BF03-45A8-39D9-BB74-562CE96ABDB9}"/>
                  </a:ext>
                </a:extLst>
              </p:cNvPr>
              <p:cNvPicPr/>
              <p:nvPr/>
            </p:nvPicPr>
            <p:blipFill>
              <a:blip r:embed="rId11"/>
              <a:stretch>
                <a:fillRect/>
              </a:stretch>
            </p:blipFill>
            <p:spPr>
              <a:xfrm>
                <a:off x="1036888" y="1112393"/>
                <a:ext cx="292716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put penna 11">
                <a:extLst>
                  <a:ext uri="{FF2B5EF4-FFF2-40B4-BE49-F238E27FC236}">
                    <a16:creationId xmlns:a16="http://schemas.microsoft.com/office/drawing/2014/main" id="{03B380FD-843C-C893-1A71-1407E2A96935}"/>
                  </a:ext>
                </a:extLst>
              </p14:cNvPr>
              <p14:cNvContentPartPr/>
              <p14:nvPr/>
            </p14:nvContentPartPr>
            <p14:xfrm>
              <a:off x="830248" y="2566073"/>
              <a:ext cx="989640" cy="97200"/>
            </p14:xfrm>
          </p:contentPart>
        </mc:Choice>
        <mc:Fallback xmlns="">
          <p:pic>
            <p:nvPicPr>
              <p:cNvPr id="12" name="Input penna 11">
                <a:extLst>
                  <a:ext uri="{FF2B5EF4-FFF2-40B4-BE49-F238E27FC236}">
                    <a16:creationId xmlns:a16="http://schemas.microsoft.com/office/drawing/2014/main" id="{03B380FD-843C-C893-1A71-1407E2A96935}"/>
                  </a:ext>
                </a:extLst>
              </p:cNvPr>
              <p:cNvPicPr/>
              <p:nvPr/>
            </p:nvPicPr>
            <p:blipFill>
              <a:blip r:embed="rId13"/>
              <a:stretch>
                <a:fillRect/>
              </a:stretch>
            </p:blipFill>
            <p:spPr>
              <a:xfrm>
                <a:off x="794248" y="2494073"/>
                <a:ext cx="106128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put penna 12">
                <a:extLst>
                  <a:ext uri="{FF2B5EF4-FFF2-40B4-BE49-F238E27FC236}">
                    <a16:creationId xmlns:a16="http://schemas.microsoft.com/office/drawing/2014/main" id="{E791A398-6FC4-8C90-881D-10C3C54E3E77}"/>
                  </a:ext>
                </a:extLst>
              </p14:cNvPr>
              <p14:cNvContentPartPr/>
              <p14:nvPr/>
            </p14:nvContentPartPr>
            <p14:xfrm>
              <a:off x="783808" y="3403073"/>
              <a:ext cx="1101240" cy="41400"/>
            </p14:xfrm>
          </p:contentPart>
        </mc:Choice>
        <mc:Fallback xmlns="">
          <p:pic>
            <p:nvPicPr>
              <p:cNvPr id="13" name="Input penna 12">
                <a:extLst>
                  <a:ext uri="{FF2B5EF4-FFF2-40B4-BE49-F238E27FC236}">
                    <a16:creationId xmlns:a16="http://schemas.microsoft.com/office/drawing/2014/main" id="{E791A398-6FC4-8C90-881D-10C3C54E3E77}"/>
                  </a:ext>
                </a:extLst>
              </p:cNvPr>
              <p:cNvPicPr/>
              <p:nvPr/>
            </p:nvPicPr>
            <p:blipFill>
              <a:blip r:embed="rId15"/>
              <a:stretch>
                <a:fillRect/>
              </a:stretch>
            </p:blipFill>
            <p:spPr>
              <a:xfrm>
                <a:off x="747808" y="3331073"/>
                <a:ext cx="117288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put penna 13">
                <a:extLst>
                  <a:ext uri="{FF2B5EF4-FFF2-40B4-BE49-F238E27FC236}">
                    <a16:creationId xmlns:a16="http://schemas.microsoft.com/office/drawing/2014/main" id="{5A603F99-F18C-80F2-936D-8CCFC96B1EE7}"/>
                  </a:ext>
                </a:extLst>
              </p14:cNvPr>
              <p14:cNvContentPartPr/>
              <p14:nvPr/>
            </p14:nvContentPartPr>
            <p14:xfrm>
              <a:off x="821248" y="3918953"/>
              <a:ext cx="802800" cy="40680"/>
            </p14:xfrm>
          </p:contentPart>
        </mc:Choice>
        <mc:Fallback xmlns="">
          <p:pic>
            <p:nvPicPr>
              <p:cNvPr id="14" name="Input penna 13">
                <a:extLst>
                  <a:ext uri="{FF2B5EF4-FFF2-40B4-BE49-F238E27FC236}">
                    <a16:creationId xmlns:a16="http://schemas.microsoft.com/office/drawing/2014/main" id="{5A603F99-F18C-80F2-936D-8CCFC96B1EE7}"/>
                  </a:ext>
                </a:extLst>
              </p:cNvPr>
              <p:cNvPicPr/>
              <p:nvPr/>
            </p:nvPicPr>
            <p:blipFill>
              <a:blip r:embed="rId17"/>
              <a:stretch>
                <a:fillRect/>
              </a:stretch>
            </p:blipFill>
            <p:spPr>
              <a:xfrm>
                <a:off x="785248" y="3846953"/>
                <a:ext cx="8744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put penna 14">
                <a:extLst>
                  <a:ext uri="{FF2B5EF4-FFF2-40B4-BE49-F238E27FC236}">
                    <a16:creationId xmlns:a16="http://schemas.microsoft.com/office/drawing/2014/main" id="{CF3F1EAA-2D3B-1D9B-893B-A6D391A65614}"/>
                  </a:ext>
                </a:extLst>
              </p14:cNvPr>
              <p14:cNvContentPartPr/>
              <p14:nvPr/>
            </p14:nvContentPartPr>
            <p14:xfrm>
              <a:off x="802528" y="4458953"/>
              <a:ext cx="690840" cy="38880"/>
            </p14:xfrm>
          </p:contentPart>
        </mc:Choice>
        <mc:Fallback xmlns="">
          <p:pic>
            <p:nvPicPr>
              <p:cNvPr id="15" name="Input penna 14">
                <a:extLst>
                  <a:ext uri="{FF2B5EF4-FFF2-40B4-BE49-F238E27FC236}">
                    <a16:creationId xmlns:a16="http://schemas.microsoft.com/office/drawing/2014/main" id="{CF3F1EAA-2D3B-1D9B-893B-A6D391A65614}"/>
                  </a:ext>
                </a:extLst>
              </p:cNvPr>
              <p:cNvPicPr/>
              <p:nvPr/>
            </p:nvPicPr>
            <p:blipFill>
              <a:blip r:embed="rId19"/>
              <a:stretch>
                <a:fillRect/>
              </a:stretch>
            </p:blipFill>
            <p:spPr>
              <a:xfrm>
                <a:off x="766528" y="4386953"/>
                <a:ext cx="7624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put penna 15">
                <a:extLst>
                  <a:ext uri="{FF2B5EF4-FFF2-40B4-BE49-F238E27FC236}">
                    <a16:creationId xmlns:a16="http://schemas.microsoft.com/office/drawing/2014/main" id="{CEB26149-4385-F7FF-2CFF-E1B07FF68B09}"/>
                  </a:ext>
                </a:extLst>
              </p14:cNvPr>
              <p14:cNvContentPartPr/>
              <p14:nvPr/>
            </p14:nvContentPartPr>
            <p14:xfrm>
              <a:off x="5775568" y="5308553"/>
              <a:ext cx="457560" cy="30240"/>
            </p14:xfrm>
          </p:contentPart>
        </mc:Choice>
        <mc:Fallback xmlns="">
          <p:pic>
            <p:nvPicPr>
              <p:cNvPr id="16" name="Input penna 15">
                <a:extLst>
                  <a:ext uri="{FF2B5EF4-FFF2-40B4-BE49-F238E27FC236}">
                    <a16:creationId xmlns:a16="http://schemas.microsoft.com/office/drawing/2014/main" id="{CEB26149-4385-F7FF-2CFF-E1B07FF68B09}"/>
                  </a:ext>
                </a:extLst>
              </p:cNvPr>
              <p:cNvPicPr/>
              <p:nvPr/>
            </p:nvPicPr>
            <p:blipFill>
              <a:blip r:embed="rId21"/>
              <a:stretch>
                <a:fillRect/>
              </a:stretch>
            </p:blipFill>
            <p:spPr>
              <a:xfrm>
                <a:off x="5739568" y="5236553"/>
                <a:ext cx="52920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put penna 16">
                <a:extLst>
                  <a:ext uri="{FF2B5EF4-FFF2-40B4-BE49-F238E27FC236}">
                    <a16:creationId xmlns:a16="http://schemas.microsoft.com/office/drawing/2014/main" id="{34B81490-9009-C544-BD63-60009FE7FCC5}"/>
                  </a:ext>
                </a:extLst>
              </p14:cNvPr>
              <p14:cNvContentPartPr/>
              <p14:nvPr/>
            </p14:nvContentPartPr>
            <p14:xfrm>
              <a:off x="6242128" y="5271113"/>
              <a:ext cx="401760" cy="29160"/>
            </p14:xfrm>
          </p:contentPart>
        </mc:Choice>
        <mc:Fallback xmlns="">
          <p:pic>
            <p:nvPicPr>
              <p:cNvPr id="17" name="Input penna 16">
                <a:extLst>
                  <a:ext uri="{FF2B5EF4-FFF2-40B4-BE49-F238E27FC236}">
                    <a16:creationId xmlns:a16="http://schemas.microsoft.com/office/drawing/2014/main" id="{34B81490-9009-C544-BD63-60009FE7FCC5}"/>
                  </a:ext>
                </a:extLst>
              </p:cNvPr>
              <p:cNvPicPr/>
              <p:nvPr/>
            </p:nvPicPr>
            <p:blipFill>
              <a:blip r:embed="rId23"/>
              <a:stretch>
                <a:fillRect/>
              </a:stretch>
            </p:blipFill>
            <p:spPr>
              <a:xfrm>
                <a:off x="6206128" y="5199113"/>
                <a:ext cx="47340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put penna 17">
                <a:extLst>
                  <a:ext uri="{FF2B5EF4-FFF2-40B4-BE49-F238E27FC236}">
                    <a16:creationId xmlns:a16="http://schemas.microsoft.com/office/drawing/2014/main" id="{D662A484-0255-5C79-A015-8CF4B47A7D82}"/>
                  </a:ext>
                </a:extLst>
              </p14:cNvPr>
              <p14:cNvContentPartPr/>
              <p14:nvPr/>
            </p14:nvContentPartPr>
            <p14:xfrm>
              <a:off x="3349528" y="5691593"/>
              <a:ext cx="1194840" cy="95760"/>
            </p14:xfrm>
          </p:contentPart>
        </mc:Choice>
        <mc:Fallback xmlns="">
          <p:pic>
            <p:nvPicPr>
              <p:cNvPr id="18" name="Input penna 17">
                <a:extLst>
                  <a:ext uri="{FF2B5EF4-FFF2-40B4-BE49-F238E27FC236}">
                    <a16:creationId xmlns:a16="http://schemas.microsoft.com/office/drawing/2014/main" id="{D662A484-0255-5C79-A015-8CF4B47A7D82}"/>
                  </a:ext>
                </a:extLst>
              </p:cNvPr>
              <p:cNvPicPr/>
              <p:nvPr/>
            </p:nvPicPr>
            <p:blipFill>
              <a:blip r:embed="rId25"/>
              <a:stretch>
                <a:fillRect/>
              </a:stretch>
            </p:blipFill>
            <p:spPr>
              <a:xfrm>
                <a:off x="3313528" y="5619593"/>
                <a:ext cx="1266480" cy="239400"/>
              </a:xfrm>
              <a:prstGeom prst="rect">
                <a:avLst/>
              </a:prstGeom>
            </p:spPr>
          </p:pic>
        </mc:Fallback>
      </mc:AlternateContent>
    </p:spTree>
    <p:extLst>
      <p:ext uri="{BB962C8B-B14F-4D97-AF65-F5344CB8AC3E}">
        <p14:creationId xmlns:p14="http://schemas.microsoft.com/office/powerpoint/2010/main" val="366932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magine 3">
            <a:extLst>
              <a:ext uri="{FF2B5EF4-FFF2-40B4-BE49-F238E27FC236}">
                <a16:creationId xmlns:a16="http://schemas.microsoft.com/office/drawing/2014/main" id="{9ED92516-0FCE-34E6-0560-FA375FE48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25" y="2132856"/>
            <a:ext cx="8532949" cy="2470571"/>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C019EDFD-4C61-74C9-2DF7-1BCBAC5177C2}"/>
                  </a:ext>
                </a:extLst>
              </p14:cNvPr>
              <p14:cNvContentPartPr/>
              <p14:nvPr/>
            </p14:nvContentPartPr>
            <p14:xfrm>
              <a:off x="2076078" y="6847158"/>
              <a:ext cx="360" cy="360"/>
            </p14:xfrm>
          </p:contentPart>
        </mc:Choice>
        <mc:Fallback xmlns="">
          <p:pic>
            <p:nvPicPr>
              <p:cNvPr id="10" name="Input penna 9">
                <a:extLst>
                  <a:ext uri="{FF2B5EF4-FFF2-40B4-BE49-F238E27FC236}">
                    <a16:creationId xmlns:a16="http://schemas.microsoft.com/office/drawing/2014/main" id="{C019EDFD-4C61-74C9-2DF7-1BCBAC5177C2}"/>
                  </a:ext>
                </a:extLst>
              </p:cNvPr>
              <p:cNvPicPr/>
              <p:nvPr/>
            </p:nvPicPr>
            <p:blipFill>
              <a:blip r:embed="rId5"/>
              <a:stretch>
                <a:fillRect/>
              </a:stretch>
            </p:blipFill>
            <p:spPr>
              <a:xfrm>
                <a:off x="2040078" y="6775158"/>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put penna 1">
                <a:extLst>
                  <a:ext uri="{FF2B5EF4-FFF2-40B4-BE49-F238E27FC236}">
                    <a16:creationId xmlns:a16="http://schemas.microsoft.com/office/drawing/2014/main" id="{B3A30CD2-C655-B3AD-F4DC-77E8162BD5DB}"/>
                  </a:ext>
                </a:extLst>
              </p14:cNvPr>
              <p14:cNvContentPartPr/>
              <p14:nvPr/>
            </p14:nvContentPartPr>
            <p14:xfrm>
              <a:off x="3685768" y="2927094"/>
              <a:ext cx="3331080" cy="109080"/>
            </p14:xfrm>
          </p:contentPart>
        </mc:Choice>
        <mc:Fallback xmlns="">
          <p:pic>
            <p:nvPicPr>
              <p:cNvPr id="2" name="Input penna 1">
                <a:extLst>
                  <a:ext uri="{FF2B5EF4-FFF2-40B4-BE49-F238E27FC236}">
                    <a16:creationId xmlns:a16="http://schemas.microsoft.com/office/drawing/2014/main" id="{B3A30CD2-C655-B3AD-F4DC-77E8162BD5DB}"/>
                  </a:ext>
                </a:extLst>
              </p:cNvPr>
              <p:cNvPicPr/>
              <p:nvPr/>
            </p:nvPicPr>
            <p:blipFill>
              <a:blip r:embed="rId7"/>
              <a:stretch>
                <a:fillRect/>
              </a:stretch>
            </p:blipFill>
            <p:spPr>
              <a:xfrm>
                <a:off x="3649768" y="2855094"/>
                <a:ext cx="340272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put penna 2">
                <a:extLst>
                  <a:ext uri="{FF2B5EF4-FFF2-40B4-BE49-F238E27FC236}">
                    <a16:creationId xmlns:a16="http://schemas.microsoft.com/office/drawing/2014/main" id="{02875C85-E9B7-8A4F-7571-12A590A02911}"/>
                  </a:ext>
                </a:extLst>
              </p14:cNvPr>
              <p14:cNvContentPartPr/>
              <p14:nvPr/>
            </p14:nvContentPartPr>
            <p14:xfrm>
              <a:off x="7025848" y="2975694"/>
              <a:ext cx="803880" cy="57240"/>
            </p14:xfrm>
          </p:contentPart>
        </mc:Choice>
        <mc:Fallback xmlns="">
          <p:pic>
            <p:nvPicPr>
              <p:cNvPr id="3" name="Input penna 2">
                <a:extLst>
                  <a:ext uri="{FF2B5EF4-FFF2-40B4-BE49-F238E27FC236}">
                    <a16:creationId xmlns:a16="http://schemas.microsoft.com/office/drawing/2014/main" id="{02875C85-E9B7-8A4F-7571-12A590A02911}"/>
                  </a:ext>
                </a:extLst>
              </p:cNvPr>
              <p:cNvPicPr/>
              <p:nvPr/>
            </p:nvPicPr>
            <p:blipFill>
              <a:blip r:embed="rId9"/>
              <a:stretch>
                <a:fillRect/>
              </a:stretch>
            </p:blipFill>
            <p:spPr>
              <a:xfrm>
                <a:off x="6989848" y="2903694"/>
                <a:ext cx="8755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put penna 4">
                <a:extLst>
                  <a:ext uri="{FF2B5EF4-FFF2-40B4-BE49-F238E27FC236}">
                    <a16:creationId xmlns:a16="http://schemas.microsoft.com/office/drawing/2014/main" id="{0D7DE277-9F28-77C2-A1E7-327B4C7BFC79}"/>
                  </a:ext>
                </a:extLst>
              </p14:cNvPr>
              <p14:cNvContentPartPr/>
              <p14:nvPr/>
            </p14:nvContentPartPr>
            <p14:xfrm>
              <a:off x="6074368" y="2993694"/>
              <a:ext cx="522720" cy="29880"/>
            </p14:xfrm>
          </p:contentPart>
        </mc:Choice>
        <mc:Fallback xmlns="">
          <p:pic>
            <p:nvPicPr>
              <p:cNvPr id="5" name="Input penna 4">
                <a:extLst>
                  <a:ext uri="{FF2B5EF4-FFF2-40B4-BE49-F238E27FC236}">
                    <a16:creationId xmlns:a16="http://schemas.microsoft.com/office/drawing/2014/main" id="{0D7DE277-9F28-77C2-A1E7-327B4C7BFC79}"/>
                  </a:ext>
                </a:extLst>
              </p:cNvPr>
              <p:cNvPicPr/>
              <p:nvPr/>
            </p:nvPicPr>
            <p:blipFill>
              <a:blip r:embed="rId11"/>
              <a:stretch>
                <a:fillRect/>
              </a:stretch>
            </p:blipFill>
            <p:spPr>
              <a:xfrm>
                <a:off x="6038368" y="2921694"/>
                <a:ext cx="594360" cy="173520"/>
              </a:xfrm>
              <a:prstGeom prst="rect">
                <a:avLst/>
              </a:prstGeom>
            </p:spPr>
          </p:pic>
        </mc:Fallback>
      </mc:AlternateContent>
    </p:spTree>
    <p:extLst>
      <p:ext uri="{BB962C8B-B14F-4D97-AF65-F5344CB8AC3E}">
        <p14:creationId xmlns:p14="http://schemas.microsoft.com/office/powerpoint/2010/main" val="277405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395534" y="1124744"/>
            <a:ext cx="7656932" cy="4185761"/>
          </a:xfrm>
          <a:prstGeom prst="rect">
            <a:avLst/>
          </a:prstGeom>
          <a:noFill/>
        </p:spPr>
        <p:txBody>
          <a:bodyPr wrap="square">
            <a:spAutoFit/>
          </a:bodyPr>
          <a:lstStyle/>
          <a:p>
            <a:pPr algn="just"/>
            <a:r>
              <a:rPr lang="it-IT" sz="3200" b="1" dirty="0">
                <a:solidFill>
                  <a:srgbClr val="0070C0"/>
                </a:solidFill>
                <a:effectLst>
                  <a:outerShdw blurRad="38100" dist="38100" dir="2700000" algn="tl">
                    <a:srgbClr val="000000">
                      <a:alpha val="43137"/>
                    </a:srgbClr>
                  </a:outerShdw>
                </a:effectLst>
              </a:rPr>
              <a:t>Esempi di attività elaborate in sinergia da Difesa - Amministratore Giudiziario e team incaricato di rafforzare i presidi di </a:t>
            </a:r>
            <a:r>
              <a:rPr lang="it-IT" sz="3200" b="1" i="1" dirty="0">
                <a:solidFill>
                  <a:srgbClr val="0070C0"/>
                </a:solidFill>
                <a:effectLst>
                  <a:outerShdw blurRad="38100" dist="38100" dir="2700000" algn="tl">
                    <a:srgbClr val="000000">
                      <a:alpha val="43137"/>
                    </a:srgbClr>
                  </a:outerShdw>
                </a:effectLst>
              </a:rPr>
              <a:t>compliance</a:t>
            </a:r>
            <a:r>
              <a:rPr lang="it-IT" sz="3200" b="1" dirty="0">
                <a:solidFill>
                  <a:srgbClr val="0070C0"/>
                </a:solidFill>
                <a:effectLst>
                  <a:outerShdw blurRad="38100" dist="38100" dir="2700000" algn="tl">
                    <a:srgbClr val="000000">
                      <a:alpha val="43137"/>
                    </a:srgbClr>
                  </a:outerShdw>
                </a:effectLst>
              </a:rPr>
              <a:t> dell’azienda staggita:</a:t>
            </a:r>
          </a:p>
          <a:p>
            <a:pPr algn="just"/>
            <a:endParaRPr lang="it-IT" sz="2400" b="1" dirty="0">
              <a:solidFill>
                <a:srgbClr val="0070C0"/>
              </a:solidFill>
              <a:effectLst>
                <a:outerShdw blurRad="38100" dist="38100" dir="2700000" algn="tl">
                  <a:srgbClr val="000000">
                    <a:alpha val="43137"/>
                  </a:srgbClr>
                </a:outerShdw>
              </a:effectLst>
            </a:endParaRPr>
          </a:p>
          <a:p>
            <a:pPr marL="342900" indent="-342900">
              <a:buAutoNum type="arabicParenR"/>
            </a:pPr>
            <a:r>
              <a:rPr lang="it-IT" sz="2400" u="sng" dirty="0">
                <a:solidFill>
                  <a:srgbClr val="ED9513"/>
                </a:solidFill>
              </a:rPr>
              <a:t>Attività su processi ed organizzazione</a:t>
            </a:r>
          </a:p>
          <a:p>
            <a:r>
              <a:rPr lang="it-IT" sz="2400" dirty="0">
                <a:solidFill>
                  <a:srgbClr val="ED9513"/>
                </a:solidFill>
              </a:rPr>
              <a:t>2) </a:t>
            </a:r>
            <a:r>
              <a:rPr lang="it-IT" sz="2400" u="sng" dirty="0">
                <a:solidFill>
                  <a:srgbClr val="ED9513"/>
                </a:solidFill>
              </a:rPr>
              <a:t>Review Modello 231</a:t>
            </a:r>
          </a:p>
          <a:p>
            <a:r>
              <a:rPr lang="it-IT" sz="2400" dirty="0">
                <a:solidFill>
                  <a:srgbClr val="ED9513"/>
                </a:solidFill>
              </a:rPr>
              <a:t>3) </a:t>
            </a:r>
            <a:r>
              <a:rPr lang="it-IT" sz="2400" u="sng" dirty="0">
                <a:solidFill>
                  <a:srgbClr val="ED9513"/>
                </a:solidFill>
              </a:rPr>
              <a:t>Albo fornitori</a:t>
            </a:r>
            <a:endParaRPr lang="it-IT" sz="2400" dirty="0">
              <a:solidFill>
                <a:srgbClr val="ED9513"/>
              </a:solidFill>
            </a:endParaRPr>
          </a:p>
          <a:p>
            <a:r>
              <a:rPr lang="it-IT" sz="2400" dirty="0">
                <a:solidFill>
                  <a:srgbClr val="ED9513"/>
                </a:solidFill>
              </a:rPr>
              <a:t>4) </a:t>
            </a:r>
            <a:r>
              <a:rPr lang="it-IT" sz="2400" u="sng" dirty="0">
                <a:solidFill>
                  <a:srgbClr val="ED9513"/>
                </a:solidFill>
              </a:rPr>
              <a:t>Altre attività</a:t>
            </a:r>
          </a:p>
          <a:p>
            <a:endParaRPr lang="it-IT" dirty="0"/>
          </a:p>
        </p:txBody>
      </p:sp>
    </p:spTree>
    <p:extLst>
      <p:ext uri="{BB962C8B-B14F-4D97-AF65-F5344CB8AC3E}">
        <p14:creationId xmlns:p14="http://schemas.microsoft.com/office/powerpoint/2010/main" val="196770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27436" y="1628800"/>
            <a:ext cx="8916564" cy="5016758"/>
          </a:xfrm>
          <a:prstGeom prst="rect">
            <a:avLst/>
          </a:prstGeom>
          <a:noFill/>
        </p:spPr>
        <p:txBody>
          <a:bodyPr wrap="square">
            <a:spAutoFit/>
          </a:bodyPr>
          <a:lstStyle/>
          <a:p>
            <a:pPr algn="just"/>
            <a:r>
              <a:rPr lang="it-IT" sz="2400" b="1" dirty="0">
                <a:solidFill>
                  <a:srgbClr val="ED9513"/>
                </a:solidFill>
                <a:effectLst>
                  <a:outerShdw blurRad="38100" dist="38100" dir="2700000" algn="tl">
                    <a:srgbClr val="000000">
                      <a:alpha val="43137"/>
                    </a:srgbClr>
                  </a:outerShdw>
                </a:effectLst>
              </a:rPr>
              <a:t>1) Attività su processi ed organizzazione</a:t>
            </a:r>
          </a:p>
          <a:p>
            <a:pPr marL="342900" indent="-342900" algn="just">
              <a:buAutoNum type="arabicParenR"/>
            </a:pPr>
            <a:endParaRPr lang="it-IT" sz="1600" b="1" dirty="0">
              <a:solidFill>
                <a:srgbClr val="0070C0"/>
              </a:solidFill>
              <a:effectLst>
                <a:outerShdw blurRad="38100" dist="38100" dir="2700000" algn="tl">
                  <a:srgbClr val="000000">
                    <a:alpha val="43137"/>
                  </a:srgbClr>
                </a:outerShdw>
              </a:effectLst>
            </a:endParaRPr>
          </a:p>
          <a:p>
            <a:pPr algn="just"/>
            <a:r>
              <a:rPr lang="it-IT" b="1" dirty="0">
                <a:solidFill>
                  <a:srgbClr val="0070C0"/>
                </a:solidFill>
              </a:rPr>
              <a:t>Il Consulente, in collaborazione con il difensore e previo concerto e verifica dell’Amministratore Giudiziario, svolge in tema di processi ed organizzazione le seguenti attività:</a:t>
            </a:r>
          </a:p>
          <a:p>
            <a:pPr algn="just"/>
            <a:endParaRPr lang="it-IT" sz="1600" b="1" dirty="0">
              <a:solidFill>
                <a:srgbClr val="0070C0"/>
              </a:solidFill>
            </a:endParaRPr>
          </a:p>
          <a:p>
            <a:pPr marL="342900" indent="-342900" algn="just">
              <a:buFont typeface="+mj-lt"/>
              <a:buAutoNum type="arabicParenR"/>
            </a:pPr>
            <a:r>
              <a:rPr lang="it-IT" b="1" dirty="0"/>
              <a:t>Assessment dei processi relativi al Procurement</a:t>
            </a:r>
            <a:r>
              <a:rPr lang="it-IT" dirty="0"/>
              <a:t>: </a:t>
            </a:r>
            <a:r>
              <a:rPr lang="en-US" i="1" dirty="0" err="1"/>
              <a:t>matrice</a:t>
            </a:r>
            <a:r>
              <a:rPr lang="en-US" i="1" dirty="0"/>
              <a:t> AS – IS; gap analysis; w</a:t>
            </a:r>
            <a:r>
              <a:rPr lang="it-IT" i="1" dirty="0" err="1"/>
              <a:t>alkthrough</a:t>
            </a:r>
            <a:r>
              <a:rPr lang="it-IT" i="1" dirty="0"/>
              <a:t> testing;</a:t>
            </a:r>
          </a:p>
          <a:p>
            <a:pPr marL="342900" indent="-342900" algn="just">
              <a:buFont typeface="+mj-lt"/>
              <a:buAutoNum type="arabicParenR"/>
            </a:pPr>
            <a:endParaRPr lang="it-IT" dirty="0"/>
          </a:p>
          <a:p>
            <a:pPr marL="342900" indent="-342900" algn="just">
              <a:buFont typeface="+mj-lt"/>
              <a:buAutoNum type="arabicParenR"/>
            </a:pPr>
            <a:r>
              <a:rPr lang="it-IT" b="1" dirty="0"/>
              <a:t>Supporto nella revisione/redazione delle correlate procedure;</a:t>
            </a:r>
            <a:endParaRPr lang="it-IT" dirty="0"/>
          </a:p>
          <a:p>
            <a:pPr marL="342900" indent="-342900" algn="just">
              <a:buFont typeface="+mj-lt"/>
              <a:buAutoNum type="arabicParenR"/>
            </a:pPr>
            <a:endParaRPr lang="it-IT" dirty="0"/>
          </a:p>
          <a:p>
            <a:pPr marL="342900" indent="-342900" algn="just">
              <a:buFont typeface="+mj-lt"/>
              <a:buAutoNum type="arabicParenR"/>
            </a:pPr>
            <a:r>
              <a:rPr lang="it-IT" b="1" dirty="0"/>
              <a:t>Formazione del personale;</a:t>
            </a:r>
          </a:p>
          <a:p>
            <a:pPr marL="342900" indent="-342900" algn="just">
              <a:buFont typeface="+mj-lt"/>
              <a:buAutoNum type="arabicParenR"/>
            </a:pPr>
            <a:endParaRPr lang="it-IT" dirty="0"/>
          </a:p>
          <a:p>
            <a:pPr marL="342900" indent="-342900" algn="just">
              <a:buFont typeface="+mj-lt"/>
              <a:buAutoNum type="arabicParenR"/>
            </a:pPr>
            <a:r>
              <a:rPr lang="it-IT" b="1" dirty="0"/>
              <a:t>Testing procedure.</a:t>
            </a:r>
          </a:p>
          <a:p>
            <a:pPr algn="just"/>
            <a:endParaRPr lang="it-IT" dirty="0"/>
          </a:p>
          <a:p>
            <a:pPr marL="342900" indent="-342900" algn="just">
              <a:buFont typeface="+mj-lt"/>
              <a:buAutoNum type="arabicParenR"/>
            </a:pPr>
            <a:endParaRPr lang="it-IT" sz="1600" dirty="0"/>
          </a:p>
          <a:p>
            <a:pPr algn="just"/>
            <a:endParaRPr lang="it-IT" sz="1600" dirty="0"/>
          </a:p>
          <a:p>
            <a:pPr marL="714375" algn="just"/>
            <a:endParaRPr lang="it-IT" sz="1600" dirty="0"/>
          </a:p>
        </p:txBody>
      </p:sp>
    </p:spTree>
    <p:extLst>
      <p:ext uri="{BB962C8B-B14F-4D97-AF65-F5344CB8AC3E}">
        <p14:creationId xmlns:p14="http://schemas.microsoft.com/office/powerpoint/2010/main" val="310200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27436" y="1340768"/>
            <a:ext cx="8916564" cy="4716676"/>
          </a:xfrm>
          <a:prstGeom prst="rect">
            <a:avLst/>
          </a:prstGeom>
          <a:noFill/>
        </p:spPr>
        <p:txBody>
          <a:bodyPr wrap="square">
            <a:spAutoFit/>
          </a:bodyPr>
          <a:lstStyle/>
          <a:p>
            <a:pPr algn="just"/>
            <a:endParaRPr lang="it-IT" sz="2200" b="1" dirty="0">
              <a:solidFill>
                <a:srgbClr val="ED9513"/>
              </a:solidFill>
            </a:endParaRPr>
          </a:p>
          <a:p>
            <a:pPr algn="just"/>
            <a:r>
              <a:rPr lang="it-IT" sz="2200" b="1" dirty="0">
                <a:solidFill>
                  <a:srgbClr val="0070C0"/>
                </a:solidFill>
              </a:rPr>
              <a:t>Aggiornamento procedure Procurement</a:t>
            </a:r>
          </a:p>
          <a:p>
            <a:pPr algn="just"/>
            <a:endParaRPr lang="it-IT" sz="1600" b="1" dirty="0">
              <a:solidFill>
                <a:srgbClr val="ED9513"/>
              </a:solidFill>
            </a:endParaRPr>
          </a:p>
          <a:p>
            <a:pPr algn="just"/>
            <a:r>
              <a:rPr lang="it-IT" sz="1750" dirty="0"/>
              <a:t>Il consulente aggiorna o redige </a:t>
            </a:r>
            <a:r>
              <a:rPr lang="it-IT" sz="1750" i="1" dirty="0"/>
              <a:t>ex novo </a:t>
            </a:r>
            <a:r>
              <a:rPr lang="it-IT" sz="1750" dirty="0"/>
              <a:t>le procedure connesse con le attività di Procurement e del ciclo passivo, ad esempio:</a:t>
            </a:r>
          </a:p>
          <a:p>
            <a:pPr algn="just"/>
            <a:endParaRPr lang="it-IT" sz="1750" dirty="0">
              <a:solidFill>
                <a:srgbClr val="0070C0"/>
              </a:solidFill>
            </a:endParaRPr>
          </a:p>
          <a:p>
            <a:pPr marL="363538" indent="350838" algn="just">
              <a:buFont typeface="+mj-lt"/>
              <a:buAutoNum type="arabicParenR"/>
            </a:pPr>
            <a:r>
              <a:rPr lang="it-IT" sz="1750" dirty="0">
                <a:solidFill>
                  <a:srgbClr val="ED9513"/>
                </a:solidFill>
              </a:rPr>
              <a:t>Procedura di Qualificazione dei Fornitori;</a:t>
            </a:r>
          </a:p>
          <a:p>
            <a:pPr marL="363538" indent="350838" algn="just">
              <a:buFont typeface="+mj-lt"/>
              <a:buAutoNum type="arabicParenR"/>
            </a:pPr>
            <a:r>
              <a:rPr lang="it-IT" sz="1750" dirty="0">
                <a:solidFill>
                  <a:srgbClr val="ED9513"/>
                </a:solidFill>
              </a:rPr>
              <a:t>Procedura Ciclo Passivo;</a:t>
            </a:r>
          </a:p>
          <a:p>
            <a:pPr marL="363538" indent="350838" algn="just">
              <a:buFont typeface="+mj-lt"/>
              <a:buAutoNum type="arabicParenR"/>
            </a:pPr>
            <a:r>
              <a:rPr lang="it-IT" sz="1750" dirty="0">
                <a:solidFill>
                  <a:srgbClr val="ED9513"/>
                </a:solidFill>
              </a:rPr>
              <a:t>Procedura Approvvigionamento di Beni e Servizi;</a:t>
            </a:r>
          </a:p>
          <a:p>
            <a:pPr marL="363538" indent="350838" algn="just">
              <a:buFont typeface="+mj-lt"/>
              <a:buAutoNum type="arabicParenR"/>
            </a:pPr>
            <a:r>
              <a:rPr lang="it-IT" sz="1750" dirty="0">
                <a:solidFill>
                  <a:srgbClr val="ED9513"/>
                </a:solidFill>
              </a:rPr>
              <a:t>Procedura Consulenze e Collaborazioni;</a:t>
            </a:r>
          </a:p>
          <a:p>
            <a:pPr marL="363538" indent="350838" algn="just">
              <a:buFont typeface="+mj-lt"/>
              <a:buAutoNum type="arabicParenR"/>
            </a:pPr>
            <a:r>
              <a:rPr lang="it-IT" sz="1750" dirty="0">
                <a:solidFill>
                  <a:srgbClr val="ED9513"/>
                </a:solidFill>
              </a:rPr>
              <a:t>Procedura di Valutazione reputazionale;</a:t>
            </a:r>
          </a:p>
          <a:p>
            <a:pPr marL="363538" indent="350838" algn="just">
              <a:buFont typeface="+mj-lt"/>
              <a:buAutoNum type="arabicParenR"/>
            </a:pPr>
            <a:r>
              <a:rPr lang="it-IT" sz="1750" dirty="0">
                <a:solidFill>
                  <a:srgbClr val="ED9513"/>
                </a:solidFill>
              </a:rPr>
              <a:t>Procedura di gestione delle indicazioni di fornitori da parte di clienti;</a:t>
            </a:r>
          </a:p>
          <a:p>
            <a:pPr marL="363538" indent="350838" algn="just">
              <a:buFont typeface="+mj-lt"/>
              <a:buAutoNum type="arabicParenR"/>
            </a:pPr>
            <a:r>
              <a:rPr lang="it-IT" sz="1750" dirty="0">
                <a:solidFill>
                  <a:srgbClr val="ED9513"/>
                </a:solidFill>
              </a:rPr>
              <a:t>Intermediari Commerciali.</a:t>
            </a:r>
          </a:p>
          <a:p>
            <a:pPr marL="363538" indent="350838" algn="just">
              <a:buFont typeface="+mj-lt"/>
              <a:buAutoNum type="arabicParenR"/>
            </a:pPr>
            <a:endParaRPr lang="it-IT" sz="1750" dirty="0">
              <a:solidFill>
                <a:srgbClr val="0070C0"/>
              </a:solidFill>
            </a:endParaRPr>
          </a:p>
          <a:p>
            <a:pPr algn="just"/>
            <a:endParaRPr lang="it-IT" sz="1600" dirty="0"/>
          </a:p>
          <a:p>
            <a:pPr algn="just"/>
            <a:endParaRPr lang="it-IT" sz="1600" dirty="0"/>
          </a:p>
          <a:p>
            <a:pPr marL="714375" algn="just"/>
            <a:endParaRPr lang="it-IT" sz="1600" dirty="0"/>
          </a:p>
        </p:txBody>
      </p:sp>
    </p:spTree>
    <p:extLst>
      <p:ext uri="{BB962C8B-B14F-4D97-AF65-F5344CB8AC3E}">
        <p14:creationId xmlns:p14="http://schemas.microsoft.com/office/powerpoint/2010/main" val="81509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395534" y="1988840"/>
            <a:ext cx="8712968" cy="2446824"/>
          </a:xfrm>
          <a:prstGeom prst="rect">
            <a:avLst/>
          </a:prstGeom>
          <a:noFill/>
        </p:spPr>
        <p:txBody>
          <a:bodyPr wrap="square">
            <a:spAutoFit/>
          </a:bodyPr>
          <a:lstStyle/>
          <a:p>
            <a:pPr algn="just"/>
            <a:endParaRPr lang="it-IT" dirty="0"/>
          </a:p>
          <a:p>
            <a:pPr algn="just"/>
            <a:endParaRPr lang="it-IT" sz="1650" dirty="0"/>
          </a:p>
          <a:p>
            <a:pPr marL="363538" algn="just"/>
            <a:endParaRPr lang="it-IT" sz="1650" dirty="0"/>
          </a:p>
          <a:p>
            <a:pPr algn="just"/>
            <a:r>
              <a:rPr lang="it-IT" sz="2400" b="1" dirty="0">
                <a:solidFill>
                  <a:srgbClr val="0070C0"/>
                </a:solidFill>
              </a:rPr>
              <a:t>Attività di formazione del personale dipendente</a:t>
            </a:r>
          </a:p>
          <a:p>
            <a:pPr algn="just"/>
            <a:endParaRPr lang="it-IT" sz="1200" b="1" dirty="0">
              <a:solidFill>
                <a:srgbClr val="ED9513"/>
              </a:solidFill>
            </a:endParaRPr>
          </a:p>
          <a:p>
            <a:pPr algn="just"/>
            <a:r>
              <a:rPr lang="it-IT" sz="1650" dirty="0"/>
              <a:t>A seguito dell’entrata in vigore delle menzionate nuove procedure, il consulente deve tenere sessioni formative per tutte le funzioni della società interessata in cui si è proceduto a descrivere le nuove procedure e recepire eventuali spunti di miglioramento delle stesse da parte dei soggetti interessati.</a:t>
            </a:r>
          </a:p>
        </p:txBody>
      </p:sp>
    </p:spTree>
    <p:extLst>
      <p:ext uri="{BB962C8B-B14F-4D97-AF65-F5344CB8AC3E}">
        <p14:creationId xmlns:p14="http://schemas.microsoft.com/office/powerpoint/2010/main" val="2790514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318170" y="1713145"/>
            <a:ext cx="8712968" cy="3431709"/>
          </a:xfrm>
          <a:prstGeom prst="rect">
            <a:avLst/>
          </a:prstGeom>
          <a:noFill/>
        </p:spPr>
        <p:txBody>
          <a:bodyPr wrap="square">
            <a:spAutoFit/>
          </a:bodyPr>
          <a:lstStyle/>
          <a:p>
            <a:pPr algn="just"/>
            <a:endParaRPr lang="it-IT" sz="1400" dirty="0"/>
          </a:p>
          <a:p>
            <a:pPr algn="just"/>
            <a:r>
              <a:rPr lang="it-IT" sz="2400" b="1" dirty="0">
                <a:solidFill>
                  <a:srgbClr val="0070C0"/>
                </a:solidFill>
              </a:rPr>
              <a:t>Attività di </a:t>
            </a:r>
            <a:r>
              <a:rPr lang="it-IT" sz="2400" b="1" i="1" dirty="0">
                <a:solidFill>
                  <a:srgbClr val="0070C0"/>
                </a:solidFill>
              </a:rPr>
              <a:t>testing </a:t>
            </a:r>
            <a:r>
              <a:rPr lang="it-IT" sz="2400" b="1" dirty="0">
                <a:solidFill>
                  <a:srgbClr val="0070C0"/>
                </a:solidFill>
              </a:rPr>
              <a:t>delle procedure</a:t>
            </a:r>
            <a:endParaRPr lang="it-IT" sz="2400" b="1" i="1" dirty="0">
              <a:solidFill>
                <a:srgbClr val="0070C0"/>
              </a:solidFill>
            </a:endParaRPr>
          </a:p>
          <a:p>
            <a:pPr algn="just"/>
            <a:endParaRPr lang="it-IT" sz="1400" b="1" dirty="0">
              <a:solidFill>
                <a:srgbClr val="ED9513"/>
              </a:solidFill>
            </a:endParaRPr>
          </a:p>
          <a:p>
            <a:pPr algn="just"/>
            <a:r>
              <a:rPr lang="it-IT" sz="1650" dirty="0"/>
              <a:t>Il consulente deve svolgere alcune attività di verifica finalizzate ad evidenziare lo stato di attuazione / esecuzione dei controlli previsti dalle procedure in vigore al momento dell’effettuazione delle verifiche, anche rispetto a quelle procedure approvate dal Consiglio di Amministrazione.</a:t>
            </a:r>
          </a:p>
          <a:p>
            <a:pPr algn="just"/>
            <a:endParaRPr lang="it-IT" sz="1650" dirty="0"/>
          </a:p>
          <a:p>
            <a:pPr algn="just"/>
            <a:r>
              <a:rPr lang="it-IT" sz="1650" dirty="0"/>
              <a:t>Le attività di verifica possono ad esempio riguardare:</a:t>
            </a:r>
          </a:p>
          <a:p>
            <a:pPr algn="just"/>
            <a:endParaRPr lang="it-IT" sz="1650" dirty="0"/>
          </a:p>
          <a:p>
            <a:pPr marL="342900" indent="371475" algn="just">
              <a:buFont typeface="+mj-lt"/>
              <a:buAutoNum type="arabicParenR"/>
            </a:pPr>
            <a:r>
              <a:rPr lang="it-IT" sz="1650" dirty="0"/>
              <a:t>Verifiche su gare specifiche precedenti e successive all’introduzione delle nuove procedure emesse dalla Società;</a:t>
            </a:r>
          </a:p>
          <a:p>
            <a:pPr marL="342900" indent="371475" algn="just">
              <a:buFont typeface="+mj-lt"/>
              <a:buAutoNum type="arabicParenR"/>
            </a:pPr>
            <a:r>
              <a:rPr lang="it-IT" sz="1650" dirty="0"/>
              <a:t>Verifica sul processo di Procurement su attività regolate dalle procedure emesse.</a:t>
            </a:r>
          </a:p>
        </p:txBody>
      </p:sp>
    </p:spTree>
    <p:extLst>
      <p:ext uri="{BB962C8B-B14F-4D97-AF65-F5344CB8AC3E}">
        <p14:creationId xmlns:p14="http://schemas.microsoft.com/office/powerpoint/2010/main" val="61992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03596" y="1759312"/>
            <a:ext cx="8736808" cy="3339376"/>
          </a:xfrm>
          <a:prstGeom prst="rect">
            <a:avLst/>
          </a:prstGeom>
          <a:noFill/>
        </p:spPr>
        <p:txBody>
          <a:bodyPr wrap="square">
            <a:spAutoFit/>
          </a:bodyPr>
          <a:lstStyle/>
          <a:p>
            <a:pPr algn="just"/>
            <a:r>
              <a:rPr lang="it-IT" sz="2200" b="1" dirty="0">
                <a:solidFill>
                  <a:srgbClr val="ED9513"/>
                </a:solidFill>
                <a:effectLst>
                  <a:outerShdw blurRad="38100" dist="38100" dir="2700000" algn="tl">
                    <a:srgbClr val="000000">
                      <a:alpha val="43137"/>
                    </a:srgbClr>
                  </a:outerShdw>
                </a:effectLst>
              </a:rPr>
              <a:t>2) Review Modello 231</a:t>
            </a:r>
          </a:p>
          <a:p>
            <a:pPr algn="just"/>
            <a:endParaRPr lang="it-IT" sz="2200" dirty="0">
              <a:solidFill>
                <a:srgbClr val="ED9513"/>
              </a:solidFill>
              <a:effectLst>
                <a:outerShdw blurRad="38100" dist="38100" dir="2700000" algn="tl">
                  <a:srgbClr val="000000">
                    <a:alpha val="43137"/>
                  </a:srgbClr>
                </a:outerShdw>
              </a:effectLst>
            </a:endParaRPr>
          </a:p>
          <a:p>
            <a:pPr algn="just">
              <a:lnSpc>
                <a:spcPct val="150000"/>
              </a:lnSpc>
            </a:pPr>
            <a:r>
              <a:rPr lang="it-IT" dirty="0"/>
              <a:t>Nello svolgimento dell’attività, il Consulente deve tenere conto dei seguenti aspetti:</a:t>
            </a:r>
          </a:p>
          <a:p>
            <a:pPr marL="539750" lvl="1" indent="363538" algn="just">
              <a:buFont typeface="Arial" panose="020B0604020202020204" pitchFamily="34" charset="0"/>
              <a:buChar char="•"/>
              <a:tabLst>
                <a:tab pos="984250" algn="l"/>
              </a:tabLst>
            </a:pPr>
            <a:r>
              <a:rPr lang="it-IT" i="1" dirty="0"/>
              <a:t>Best</a:t>
            </a:r>
            <a:r>
              <a:rPr lang="it-IT" dirty="0"/>
              <a:t> </a:t>
            </a:r>
            <a:r>
              <a:rPr lang="it-IT" i="1" dirty="0"/>
              <a:t>practices </a:t>
            </a:r>
            <a:r>
              <a:rPr lang="it-IT" dirty="0"/>
              <a:t>in materia di gestione dei rischi e di analisi / valutazione / costruzione dei Sistemi di Controllo Interno;</a:t>
            </a:r>
          </a:p>
          <a:p>
            <a:pPr marL="539750" lvl="1" indent="363538" algn="just">
              <a:buFont typeface="Arial" panose="020B0604020202020204" pitchFamily="34" charset="0"/>
              <a:buChar char="•"/>
            </a:pPr>
            <a:r>
              <a:rPr lang="it-IT" dirty="0"/>
              <a:t>Le «Linee Guida per la costruzione dei Modelli di organizzazione, gestione e controllo ex D. Lgs. 231 / 01» approvate da Confindustria;</a:t>
            </a:r>
          </a:p>
          <a:p>
            <a:pPr marL="539750" lvl="1" indent="363538" algn="just">
              <a:buFont typeface="Arial" panose="020B0604020202020204" pitchFamily="34" charset="0"/>
              <a:buChar char="•"/>
            </a:pPr>
            <a:r>
              <a:rPr lang="it-IT" dirty="0"/>
              <a:t>Dottrina e giurisprudenza maggioritaria in materia di responsabilità amministrativa degli enti.</a:t>
            </a:r>
          </a:p>
          <a:p>
            <a:pPr algn="just"/>
            <a:endParaRPr lang="it-IT" sz="1600" dirty="0"/>
          </a:p>
          <a:p>
            <a:pPr marL="714375" algn="just"/>
            <a:endParaRPr lang="it-IT" sz="1600" dirty="0"/>
          </a:p>
        </p:txBody>
      </p:sp>
    </p:spTree>
    <p:extLst>
      <p:ext uri="{BB962C8B-B14F-4D97-AF65-F5344CB8AC3E}">
        <p14:creationId xmlns:p14="http://schemas.microsoft.com/office/powerpoint/2010/main" val="43222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60972" y="1412776"/>
            <a:ext cx="8712968" cy="4185761"/>
          </a:xfrm>
          <a:prstGeom prst="rect">
            <a:avLst/>
          </a:prstGeom>
          <a:noFill/>
        </p:spPr>
        <p:txBody>
          <a:bodyPr wrap="square">
            <a:spAutoFit/>
          </a:bodyPr>
          <a:lstStyle/>
          <a:p>
            <a:pPr algn="just"/>
            <a:endParaRPr lang="it-IT" sz="1400" dirty="0"/>
          </a:p>
          <a:p>
            <a:pPr algn="just"/>
            <a:r>
              <a:rPr lang="it-IT" dirty="0"/>
              <a:t>Al fine di svolgere il </a:t>
            </a:r>
            <a:r>
              <a:rPr lang="it-IT" i="1" dirty="0"/>
              <a:t>risk </a:t>
            </a:r>
            <a:r>
              <a:rPr lang="it-IT" i="1" dirty="0" err="1"/>
              <a:t>assessment</a:t>
            </a:r>
            <a:r>
              <a:rPr lang="it-IT" i="1" dirty="0"/>
              <a:t> </a:t>
            </a:r>
            <a:r>
              <a:rPr lang="it-IT" dirty="0"/>
              <a:t>necessario all’aggiornamento del Modello 231, il consulente analizza le procedure della Società e svolge incontri con le figure responsabili dei relativi processi aziendali.</a:t>
            </a:r>
          </a:p>
          <a:p>
            <a:pPr marL="363538" algn="just"/>
            <a:endParaRPr lang="it-IT" dirty="0"/>
          </a:p>
          <a:p>
            <a:pPr algn="just"/>
            <a:r>
              <a:rPr lang="it-IT" dirty="0"/>
              <a:t>Nello specifico, il consulente analizza alcune aree di operatività della Società, ad esempio:</a:t>
            </a:r>
          </a:p>
          <a:p>
            <a:pPr algn="just"/>
            <a:endParaRPr lang="it-IT" dirty="0"/>
          </a:p>
          <a:p>
            <a:pPr marL="342900" indent="-342900" algn="just">
              <a:buFont typeface="+mj-lt"/>
              <a:buAutoNum type="arabicParenR"/>
            </a:pPr>
            <a:r>
              <a:rPr lang="it-IT" dirty="0"/>
              <a:t>Gestione della logistica;</a:t>
            </a:r>
          </a:p>
          <a:p>
            <a:pPr marL="342900" indent="-342900" algn="just">
              <a:buFont typeface="+mj-lt"/>
              <a:buAutoNum type="arabicParenR"/>
            </a:pPr>
            <a:r>
              <a:rPr lang="it-IT" dirty="0"/>
              <a:t>Gestione commerciale;</a:t>
            </a:r>
          </a:p>
          <a:p>
            <a:pPr marL="342900" indent="-342900" algn="just">
              <a:buFont typeface="+mj-lt"/>
              <a:buAutoNum type="arabicParenR"/>
            </a:pPr>
            <a:r>
              <a:rPr lang="it-IT" dirty="0"/>
              <a:t>Gestione dei rapporti con la Pubblica Amministrazione;</a:t>
            </a:r>
          </a:p>
          <a:p>
            <a:pPr marL="342900" indent="-342900" algn="just">
              <a:buFont typeface="+mj-lt"/>
              <a:buAutoNum type="arabicParenR"/>
            </a:pPr>
            <a:r>
              <a:rPr lang="it-IT" dirty="0"/>
              <a:t>Gestione degli adempimenti in materia di Salute, Sicurezza e Ambiente;</a:t>
            </a:r>
          </a:p>
          <a:p>
            <a:pPr marL="342900" indent="-342900" algn="just">
              <a:buFont typeface="+mj-lt"/>
              <a:buAutoNum type="arabicParenR"/>
            </a:pPr>
            <a:r>
              <a:rPr lang="it-IT" dirty="0"/>
              <a:t>Gestione delle attività del Presidio Amministrativo;</a:t>
            </a:r>
          </a:p>
          <a:p>
            <a:pPr marL="342900" indent="-342900" algn="just">
              <a:buFont typeface="+mj-lt"/>
              <a:buAutoNum type="arabicParenR"/>
            </a:pPr>
            <a:r>
              <a:rPr lang="it-IT" dirty="0"/>
              <a:t>Gestione degli affari societari;</a:t>
            </a:r>
          </a:p>
          <a:p>
            <a:pPr marL="342900" indent="-342900" algn="just">
              <a:buFont typeface="+mj-lt"/>
              <a:buAutoNum type="arabicParenR"/>
            </a:pPr>
            <a:r>
              <a:rPr lang="it-IT" dirty="0"/>
              <a:t>Gestione degli omaggi e delle spese di rappresentanza.</a:t>
            </a:r>
          </a:p>
        </p:txBody>
      </p:sp>
    </p:spTree>
    <p:extLst>
      <p:ext uri="{BB962C8B-B14F-4D97-AF65-F5344CB8AC3E}">
        <p14:creationId xmlns:p14="http://schemas.microsoft.com/office/powerpoint/2010/main" val="2887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47821" y="1988840"/>
            <a:ext cx="8748567" cy="5078313"/>
          </a:xfrm>
          <a:prstGeom prst="rect">
            <a:avLst/>
          </a:prstGeom>
          <a:noFill/>
        </p:spPr>
        <p:txBody>
          <a:bodyPr wrap="square">
            <a:spAutoFit/>
          </a:bodyPr>
          <a:lstStyle/>
          <a:p>
            <a:pPr algn="just"/>
            <a:r>
              <a:rPr lang="it-IT" sz="2000" b="0" i="1" dirty="0">
                <a:solidFill>
                  <a:schemeClr val="tx1"/>
                </a:solidFill>
                <a:effectLst/>
                <a:cs typeface="Arial" pitchFamily="34" charset="0"/>
              </a:rPr>
              <a:t>«</a:t>
            </a:r>
            <a:r>
              <a:rPr lang="it-IT" b="0" i="1" dirty="0">
                <a:solidFill>
                  <a:schemeClr val="tx1"/>
                </a:solidFill>
                <a:effectLst/>
                <a:cs typeface="Arial" pitchFamily="34" charset="0"/>
              </a:rPr>
              <a:t>Nell’ambito delle misure di prevenzione antimafia, </a:t>
            </a:r>
            <a:r>
              <a:rPr lang="it-IT" b="1" i="1" dirty="0">
                <a:solidFill>
                  <a:schemeClr val="tx1"/>
                </a:solidFill>
                <a:effectLst/>
                <a:cs typeface="Arial" pitchFamily="34" charset="0"/>
              </a:rPr>
              <a:t>assume un ruolo fondamentale la compliance al d.lgs. 231/2001 </a:t>
            </a:r>
            <a:r>
              <a:rPr lang="it-IT" b="0" i="1" dirty="0">
                <a:solidFill>
                  <a:schemeClr val="tx1"/>
                </a:solidFill>
                <a:effectLst/>
                <a:cs typeface="Arial" pitchFamily="34" charset="0"/>
              </a:rPr>
              <a:t>e, in particolare, </a:t>
            </a:r>
            <a:r>
              <a:rPr lang="it-IT" b="1" i="1" dirty="0">
                <a:solidFill>
                  <a:schemeClr val="tx1"/>
                </a:solidFill>
                <a:effectLst/>
                <a:cs typeface="Arial" pitchFamily="34" charset="0"/>
              </a:rPr>
              <a:t>l’adozione ed efficace attuazione di un idoneo Modello di Organizzazione, Gestione e Controllo</a:t>
            </a:r>
            <a:r>
              <a:rPr lang="it-IT" b="0" i="1" dirty="0">
                <a:solidFill>
                  <a:schemeClr val="tx1"/>
                </a:solidFill>
                <a:effectLst/>
                <a:cs typeface="Arial" pitchFamily="34" charset="0"/>
              </a:rPr>
              <a:t>. Sotto questo profilo si rivela essenziale il Modello di Organizzazione, Gestione e Controllo ex d.lgs. n. 231/2001 che definisce e adotta protocolli di prevenzione e controllo al fine di garantire il presidio di possibili aree a rischio in considerazione delle specifiche attività svolte dalla società e di eventuali possibili “patologie” a seguito dell’attenta valutazione e mappatura dei rischi correlati».</a:t>
            </a:r>
          </a:p>
          <a:p>
            <a:pPr algn="just"/>
            <a:endParaRPr lang="it-IT" sz="2000" b="0" i="1" dirty="0">
              <a:solidFill>
                <a:schemeClr val="tx1"/>
              </a:solidFill>
              <a:effectLst/>
              <a:cs typeface="Arial" pitchFamily="34" charset="0"/>
            </a:endParaRPr>
          </a:p>
          <a:p>
            <a:pPr algn="just"/>
            <a:r>
              <a:rPr kumimoji="0" lang="it-IT" sz="1200" b="0" i="0" u="none" strike="noStrike" kern="0" cap="none" spc="0" normalizeH="0" baseline="0" noProof="0" dirty="0">
                <a:ln>
                  <a:noFill/>
                </a:ln>
                <a:solidFill>
                  <a:srgbClr val="000000">
                    <a:lumMod val="75000"/>
                    <a:lumOff val="25000"/>
                  </a:srgbClr>
                </a:solidFill>
                <a:effectLst/>
                <a:uLnTx/>
                <a:uFillTx/>
                <a:latin typeface="Microsoft Sans Serif"/>
                <a:ea typeface="+mj-ea"/>
                <a:cs typeface="Arial" pitchFamily="34" charset="0"/>
              </a:rPr>
              <a:t>Così MARCELLA VULCANO, “</a:t>
            </a:r>
            <a:r>
              <a:rPr kumimoji="0" lang="it-IT" sz="1200" b="0" i="1" u="none" strike="noStrike" kern="0" cap="none" spc="0" normalizeH="0" baseline="0" noProof="0" dirty="0">
                <a:ln>
                  <a:noFill/>
                </a:ln>
                <a:solidFill>
                  <a:srgbClr val="000000">
                    <a:lumMod val="75000"/>
                    <a:lumOff val="25000"/>
                  </a:srgbClr>
                </a:solidFill>
                <a:effectLst/>
                <a:uLnTx/>
                <a:uFillTx/>
                <a:latin typeface="Microsoft Sans Serif"/>
                <a:ea typeface="+mj-ea"/>
                <a:cs typeface="Arial" pitchFamily="34" charset="0"/>
              </a:rPr>
              <a:t>Le modifiche del decreto-legge n. 152/2021 al codice antimafia: il legislatore punta sulla prevenzione amministrativa e sulla compliance 231 ma non risolve i nodi del controllo giudiziario</a:t>
            </a:r>
            <a:r>
              <a:rPr kumimoji="0" lang="it-IT" sz="1200" b="0" i="0" u="none" strike="noStrike" kern="0" cap="none" spc="0" normalizeH="0" baseline="0" noProof="0" dirty="0">
                <a:ln>
                  <a:noFill/>
                </a:ln>
                <a:solidFill>
                  <a:srgbClr val="000000">
                    <a:lumMod val="75000"/>
                    <a:lumOff val="25000"/>
                  </a:srgbClr>
                </a:solidFill>
                <a:effectLst/>
                <a:uLnTx/>
                <a:uFillTx/>
                <a:latin typeface="Microsoft Sans Serif"/>
                <a:ea typeface="+mj-ea"/>
                <a:cs typeface="Arial" pitchFamily="34" charset="0"/>
              </a:rPr>
              <a:t>” in Giurisprudenza Penale Web, 2021, 11 – ISSN 2499-846X</a:t>
            </a:r>
            <a:endParaRPr lang="it-IT" sz="2000" b="0" i="1" dirty="0">
              <a:solidFill>
                <a:schemeClr val="tx1"/>
              </a:solidFill>
              <a:effectLst/>
              <a:cs typeface="Arial" pitchFamily="34" charset="0"/>
            </a:endParaRPr>
          </a:p>
          <a:p>
            <a:pPr algn="ctr"/>
            <a:endParaRPr lang="it-IT" sz="2400" dirty="0">
              <a:cs typeface="Arial" pitchFamily="34" charset="0"/>
            </a:endParaRPr>
          </a:p>
          <a:p>
            <a:pPr algn="ctr"/>
            <a:br>
              <a:rPr lang="it-IT" sz="2400" dirty="0">
                <a:solidFill>
                  <a:srgbClr val="0070C0"/>
                </a:solidFill>
                <a:effectLst>
                  <a:outerShdw blurRad="38100" dist="38100" dir="2700000" algn="tl">
                    <a:srgbClr val="000000">
                      <a:alpha val="43137"/>
                    </a:srgbClr>
                  </a:outerShdw>
                </a:effectLst>
                <a:cs typeface="Arial" pitchFamily="34" charset="0"/>
              </a:rPr>
            </a:br>
            <a:endParaRPr lang="it-IT" dirty="0"/>
          </a:p>
          <a:p>
            <a:pPr marL="363538" algn="just"/>
            <a:endParaRPr lang="it-IT" sz="1400" dirty="0"/>
          </a:p>
          <a:p>
            <a:pPr marL="363538" algn="just"/>
            <a:endParaRPr lang="it-IT" sz="1400" dirty="0"/>
          </a:p>
          <a:p>
            <a:pPr algn="just"/>
            <a:endParaRPr lang="it-IT" sz="1400" dirty="0"/>
          </a:p>
          <a:p>
            <a:pPr algn="just"/>
            <a:endParaRPr lang="it-IT" sz="1400" dirty="0"/>
          </a:p>
        </p:txBody>
      </p:sp>
    </p:spTree>
    <p:extLst>
      <p:ext uri="{BB962C8B-B14F-4D97-AF65-F5344CB8AC3E}">
        <p14:creationId xmlns:p14="http://schemas.microsoft.com/office/powerpoint/2010/main" val="62660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27436" y="2546043"/>
            <a:ext cx="8712968" cy="2631490"/>
          </a:xfrm>
          <a:prstGeom prst="rect">
            <a:avLst/>
          </a:prstGeom>
          <a:noFill/>
        </p:spPr>
        <p:txBody>
          <a:bodyPr wrap="square">
            <a:spAutoFit/>
          </a:bodyPr>
          <a:lstStyle/>
          <a:p>
            <a:pPr algn="just"/>
            <a:r>
              <a:rPr lang="it-IT" sz="2400" b="1" dirty="0">
                <a:solidFill>
                  <a:srgbClr val="ED9513"/>
                </a:solidFill>
                <a:effectLst>
                  <a:outerShdw blurRad="38100" dist="38100" dir="2700000" algn="tl">
                    <a:srgbClr val="000000">
                      <a:alpha val="43137"/>
                    </a:srgbClr>
                  </a:outerShdw>
                </a:effectLst>
              </a:rPr>
              <a:t>3) Albo fornitori</a:t>
            </a:r>
          </a:p>
          <a:p>
            <a:pPr algn="just"/>
            <a:endParaRPr lang="it-IT" sz="900" b="1" dirty="0">
              <a:solidFill>
                <a:srgbClr val="ED9513"/>
              </a:solidFill>
              <a:effectLst>
                <a:outerShdw blurRad="38100" dist="38100" dir="2700000" algn="tl">
                  <a:srgbClr val="000000">
                    <a:alpha val="43137"/>
                  </a:srgbClr>
                </a:outerShdw>
              </a:effectLst>
            </a:endParaRPr>
          </a:p>
          <a:p>
            <a:pPr algn="just"/>
            <a:endParaRPr lang="it-IT" b="1" dirty="0">
              <a:solidFill>
                <a:srgbClr val="0070C0"/>
              </a:solidFill>
              <a:effectLst>
                <a:outerShdw blurRad="38100" dist="38100" dir="2700000" algn="tl">
                  <a:srgbClr val="000000">
                    <a:alpha val="43137"/>
                  </a:srgbClr>
                </a:outerShdw>
              </a:effectLst>
            </a:endParaRPr>
          </a:p>
          <a:p>
            <a:pPr algn="just"/>
            <a:r>
              <a:rPr lang="it-IT" dirty="0"/>
              <a:t>Il consulente effettua analisi reputazionali (c.d. </a:t>
            </a:r>
            <a:r>
              <a:rPr lang="it-IT" i="1" dirty="0" err="1"/>
              <a:t>Integrity</a:t>
            </a:r>
            <a:r>
              <a:rPr lang="it-IT" i="1" dirty="0"/>
              <a:t> Due Diligence</a:t>
            </a:r>
            <a:r>
              <a:rPr lang="it-IT" dirty="0"/>
              <a:t>) su terzi e fornitori:</a:t>
            </a:r>
          </a:p>
          <a:p>
            <a:pPr algn="just"/>
            <a:endParaRPr lang="it-IT" dirty="0"/>
          </a:p>
          <a:p>
            <a:pPr algn="just"/>
            <a:endParaRPr lang="it-IT" dirty="0"/>
          </a:p>
          <a:p>
            <a:pPr algn="just"/>
            <a:endParaRPr lang="it-IT" sz="1400" dirty="0"/>
          </a:p>
          <a:p>
            <a:pPr marL="363538" indent="350838" algn="just">
              <a:buFont typeface="Arial" panose="020B0604020202020204" pitchFamily="34" charset="0"/>
              <a:buChar char="•"/>
            </a:pPr>
            <a:endParaRPr lang="it-IT" sz="1400" dirty="0"/>
          </a:p>
          <a:p>
            <a:pPr algn="just"/>
            <a:endParaRPr lang="it-IT" sz="1400" dirty="0"/>
          </a:p>
        </p:txBody>
      </p:sp>
    </p:spTree>
    <p:extLst>
      <p:ext uri="{BB962C8B-B14F-4D97-AF65-F5344CB8AC3E}">
        <p14:creationId xmlns:p14="http://schemas.microsoft.com/office/powerpoint/2010/main" val="37304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191837" y="1413063"/>
            <a:ext cx="8748567" cy="5693866"/>
          </a:xfrm>
          <a:prstGeom prst="rect">
            <a:avLst/>
          </a:prstGeom>
          <a:noFill/>
        </p:spPr>
        <p:txBody>
          <a:bodyPr wrap="square">
            <a:spAutoFit/>
          </a:bodyPr>
          <a:lstStyle/>
          <a:p>
            <a:pPr algn="just"/>
            <a:r>
              <a:rPr lang="it-IT" sz="2200" b="1" dirty="0" err="1">
                <a:solidFill>
                  <a:srgbClr val="0070C0"/>
                </a:solidFill>
              </a:rPr>
              <a:t>Integrity</a:t>
            </a:r>
            <a:r>
              <a:rPr lang="it-IT" sz="2200" b="1" dirty="0">
                <a:solidFill>
                  <a:srgbClr val="0070C0"/>
                </a:solidFill>
              </a:rPr>
              <a:t> Due Diligence</a:t>
            </a:r>
          </a:p>
          <a:p>
            <a:pPr algn="just"/>
            <a:endParaRPr lang="it-IT" sz="1400" b="1" dirty="0">
              <a:solidFill>
                <a:srgbClr val="0070C0"/>
              </a:solidFill>
              <a:effectLst>
                <a:outerShdw blurRad="38100" dist="38100" dir="2700000" algn="tl">
                  <a:srgbClr val="000000">
                    <a:alpha val="43137"/>
                  </a:srgbClr>
                </a:outerShdw>
              </a:effectLst>
            </a:endParaRPr>
          </a:p>
          <a:p>
            <a:pPr algn="just"/>
            <a:r>
              <a:rPr lang="it-IT" sz="1600" dirty="0"/>
              <a:t>Il consulente esegue verifiche societarie ed analisi reputazionali sui fornitori e sui principali soggetti ad essi riconducibili, utilizzando informazioni di natura pubblica e documentazione interna trasmessa.</a:t>
            </a:r>
          </a:p>
          <a:p>
            <a:pPr algn="just"/>
            <a:endParaRPr lang="it-IT" sz="1600" dirty="0"/>
          </a:p>
          <a:p>
            <a:pPr algn="just"/>
            <a:r>
              <a:rPr lang="it-IT" sz="1600" dirty="0"/>
              <a:t>Da un punto di vista operativo le verifiche sono condotte attraverso le seguenti attività:</a:t>
            </a:r>
          </a:p>
          <a:p>
            <a:pPr algn="just"/>
            <a:endParaRPr lang="it-IT" sz="1600" dirty="0"/>
          </a:p>
          <a:p>
            <a:pPr marL="363538" indent="350838" algn="just">
              <a:buFont typeface="Arial" panose="020B0604020202020204" pitchFamily="34" charset="0"/>
              <a:buChar char="•"/>
            </a:pPr>
            <a:r>
              <a:rPr lang="it-IT" sz="1600" dirty="0"/>
              <a:t>ricostruzione degli schemi proprietari e partecipativi, con particolare riferimento alla compagine societaria e alla governance;</a:t>
            </a:r>
          </a:p>
          <a:p>
            <a:pPr marL="363538" indent="350838" algn="just">
              <a:buFont typeface="Arial" panose="020B0604020202020204" pitchFamily="34" charset="0"/>
              <a:buChar char="•"/>
            </a:pPr>
            <a:r>
              <a:rPr lang="it-IT" sz="1600" dirty="0"/>
              <a:t>analisi della completezza e accuratezza della documentazione resa disponibile dalla Società;</a:t>
            </a:r>
          </a:p>
          <a:p>
            <a:pPr marL="363538" indent="350838" algn="just">
              <a:buFont typeface="Arial" panose="020B0604020202020204" pitchFamily="34" charset="0"/>
              <a:buChar char="•"/>
            </a:pPr>
            <a:r>
              <a:rPr lang="it-IT" sz="1600" dirty="0"/>
              <a:t>raccolta delle informazioni sul profilo reputazionale inerenti le Società target e i principali soggetti ad esse riconducibili attraverso l’analisi delle fonti esterne;</a:t>
            </a:r>
          </a:p>
          <a:p>
            <a:pPr marL="363538" indent="350838" algn="just">
              <a:buFont typeface="Arial" panose="020B0604020202020204" pitchFamily="34" charset="0"/>
              <a:buChar char="•"/>
            </a:pPr>
            <a:r>
              <a:rPr lang="it-IT" sz="1600" dirty="0"/>
              <a:t>verifica dell’esistenza di potenziali indicatori di anomalia (c.d. red flags).</a:t>
            </a:r>
          </a:p>
          <a:p>
            <a:pPr marL="363538" indent="350838" algn="just">
              <a:buFont typeface="Arial" panose="020B0604020202020204" pitchFamily="34" charset="0"/>
              <a:buChar char="•"/>
            </a:pPr>
            <a:r>
              <a:rPr lang="it-IT" sz="1600" dirty="0"/>
              <a:t> Analisi economico finanziaria dei fornitori sulla base di quanto previsto dalla «Procedura di Qualificazione Fornitori», i cui principali indicatori di riferimento sono: Capitale Circolante Netto (CCN), Margine operativo lordo (MOL), Patrimonio Netto (PN).</a:t>
            </a:r>
          </a:p>
          <a:p>
            <a:pPr marL="363538" indent="350838" algn="just">
              <a:buFont typeface="Arial" panose="020B0604020202020204" pitchFamily="34" charset="0"/>
              <a:buChar char="•"/>
            </a:pPr>
            <a:endParaRPr lang="it-IT" sz="1600" dirty="0"/>
          </a:p>
          <a:p>
            <a:pPr marL="363538" algn="just"/>
            <a:endParaRPr lang="it-IT" sz="1400" dirty="0"/>
          </a:p>
          <a:p>
            <a:pPr marL="363538" algn="just"/>
            <a:endParaRPr lang="it-IT" sz="1400" dirty="0"/>
          </a:p>
          <a:p>
            <a:pPr algn="just"/>
            <a:endParaRPr lang="it-IT" sz="1400" dirty="0"/>
          </a:p>
          <a:p>
            <a:pPr algn="just"/>
            <a:endParaRPr lang="it-IT" sz="1400" dirty="0"/>
          </a:p>
        </p:txBody>
      </p:sp>
    </p:spTree>
    <p:extLst>
      <p:ext uri="{BB962C8B-B14F-4D97-AF65-F5344CB8AC3E}">
        <p14:creationId xmlns:p14="http://schemas.microsoft.com/office/powerpoint/2010/main" val="421344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27436" y="1124744"/>
            <a:ext cx="8712968" cy="4816703"/>
          </a:xfrm>
          <a:prstGeom prst="rect">
            <a:avLst/>
          </a:prstGeom>
          <a:noFill/>
        </p:spPr>
        <p:txBody>
          <a:bodyPr wrap="square">
            <a:spAutoFit/>
          </a:bodyPr>
          <a:lstStyle/>
          <a:p>
            <a:pPr algn="just"/>
            <a:endParaRPr lang="it-IT" sz="1350" b="1" dirty="0">
              <a:solidFill>
                <a:srgbClr val="0070C0"/>
              </a:solidFill>
              <a:effectLst>
                <a:outerShdw blurRad="38100" dist="38100" dir="2700000" algn="tl">
                  <a:srgbClr val="000000">
                    <a:alpha val="43137"/>
                  </a:srgbClr>
                </a:outerShdw>
              </a:effectLst>
            </a:endParaRPr>
          </a:p>
          <a:p>
            <a:pPr algn="just"/>
            <a:endParaRPr lang="it-IT" sz="1600" dirty="0"/>
          </a:p>
          <a:p>
            <a:pPr algn="just"/>
            <a:endParaRPr lang="it-IT" sz="1600" dirty="0"/>
          </a:p>
          <a:p>
            <a:pPr algn="just"/>
            <a:r>
              <a:rPr lang="it-IT" sz="1600" b="1" dirty="0">
                <a:solidFill>
                  <a:srgbClr val="ED9513"/>
                </a:solidFill>
              </a:rPr>
              <a:t>All’esito la Società sarà in grado di procedere in autonomia allo svolgimento delle seguenti attività connesse alla regolare tenuta dell’Albo Fornitori:</a:t>
            </a:r>
          </a:p>
          <a:p>
            <a:pPr marL="363538" indent="350838" algn="just">
              <a:buFont typeface="Arial" panose="020B0604020202020204" pitchFamily="34" charset="0"/>
              <a:buChar char="•"/>
            </a:pPr>
            <a:r>
              <a:rPr lang="it-IT" sz="1600" dirty="0"/>
              <a:t>Identificazione puntuale dei documenti da richiedere ai fornitori e delle modalità di verifica degli stessi;</a:t>
            </a:r>
          </a:p>
          <a:p>
            <a:pPr marL="363538" indent="350838" algn="just">
              <a:buFont typeface="Arial" panose="020B0604020202020204" pitchFamily="34" charset="0"/>
              <a:buChar char="•"/>
            </a:pPr>
            <a:r>
              <a:rPr lang="it-IT" sz="1600" dirty="0"/>
              <a:t>Definizione dei campi del sistema informatico a supporto dell’Albo Fornitori;</a:t>
            </a:r>
          </a:p>
          <a:p>
            <a:pPr marL="363538" indent="350838" algn="just">
              <a:buFont typeface="Arial" panose="020B0604020202020204" pitchFamily="34" charset="0"/>
              <a:buChar char="•"/>
            </a:pPr>
            <a:r>
              <a:rPr lang="it-IT" sz="1600" dirty="0"/>
              <a:t>Produzione dei </a:t>
            </a:r>
            <a:r>
              <a:rPr lang="it-IT" sz="1600" dirty="0" err="1"/>
              <a:t>fac</a:t>
            </a:r>
            <a:r>
              <a:rPr lang="it-IT" sz="1600" dirty="0"/>
              <a:t>–simile di documenti da richiedere ai fornitori e/o da elaborare con i dati dei fornitori;</a:t>
            </a:r>
          </a:p>
          <a:p>
            <a:pPr marL="363538" indent="350838" algn="just">
              <a:buFont typeface="Arial" panose="020B0604020202020204" pitchFamily="34" charset="0"/>
              <a:buChar char="•"/>
            </a:pPr>
            <a:r>
              <a:rPr lang="it-IT" sz="1600" dirty="0"/>
              <a:t>Definizione delle modalità di gestione delle richieste di qualifica e di gestione delle comunicazioni ai candidati fornitori;</a:t>
            </a:r>
          </a:p>
          <a:p>
            <a:pPr marL="363538" indent="350838" algn="just">
              <a:buFont typeface="Arial" panose="020B0604020202020204" pitchFamily="34" charset="0"/>
              <a:buChar char="•"/>
            </a:pPr>
            <a:r>
              <a:rPr lang="it-IT" sz="1600" dirty="0"/>
              <a:t>Analisi e verifica della completezza dei documenti forniti rispetto a quanto previsto dalle procedure;</a:t>
            </a:r>
          </a:p>
          <a:p>
            <a:pPr marL="363538" indent="350838" algn="just">
              <a:buFont typeface="Arial" panose="020B0604020202020204" pitchFamily="34" charset="0"/>
              <a:buChar char="•"/>
            </a:pPr>
            <a:r>
              <a:rPr lang="it-IT" sz="1600" dirty="0"/>
              <a:t>Analisi e verifica della validità dei documenti forniti.</a:t>
            </a:r>
          </a:p>
          <a:p>
            <a:pPr marL="363538" indent="350838" algn="just">
              <a:buFont typeface="Arial" panose="020B0604020202020204" pitchFamily="34" charset="0"/>
              <a:buChar char="•"/>
            </a:pPr>
            <a:endParaRPr lang="it-IT" sz="1600" dirty="0"/>
          </a:p>
          <a:p>
            <a:pPr algn="just"/>
            <a:r>
              <a:rPr lang="it-IT" sz="1600" dirty="0"/>
              <a:t>Il consulente redige </a:t>
            </a:r>
            <a:r>
              <a:rPr lang="it-IT" sz="1600" b="1" dirty="0"/>
              <a:t>istruzioni operative </a:t>
            </a:r>
            <a:r>
              <a:rPr lang="it-IT" sz="1600" dirty="0"/>
              <a:t>relative alle modalità di compilazione, gestione ed analisi della documentazione prevista dall’Albo Fornitori.</a:t>
            </a:r>
          </a:p>
          <a:p>
            <a:pPr algn="just"/>
            <a:endParaRPr lang="it-IT" sz="1350" dirty="0"/>
          </a:p>
          <a:p>
            <a:pPr algn="just"/>
            <a:endParaRPr lang="it-IT" sz="800" dirty="0"/>
          </a:p>
        </p:txBody>
      </p:sp>
    </p:spTree>
    <p:extLst>
      <p:ext uri="{BB962C8B-B14F-4D97-AF65-F5344CB8AC3E}">
        <p14:creationId xmlns:p14="http://schemas.microsoft.com/office/powerpoint/2010/main" val="3286338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03596" y="1988840"/>
            <a:ext cx="8916564" cy="3477875"/>
          </a:xfrm>
          <a:prstGeom prst="rect">
            <a:avLst/>
          </a:prstGeom>
          <a:noFill/>
        </p:spPr>
        <p:txBody>
          <a:bodyPr wrap="square">
            <a:spAutoFit/>
          </a:bodyPr>
          <a:lstStyle/>
          <a:p>
            <a:pPr algn="just"/>
            <a:endParaRPr lang="it-IT" sz="1600" b="1" dirty="0">
              <a:solidFill>
                <a:srgbClr val="ED9513"/>
              </a:solidFill>
              <a:effectLst>
                <a:outerShdw blurRad="38100" dist="38100" dir="2700000" algn="tl">
                  <a:srgbClr val="000000">
                    <a:alpha val="43137"/>
                  </a:srgbClr>
                </a:outerShdw>
              </a:effectLst>
            </a:endParaRPr>
          </a:p>
          <a:p>
            <a:pPr algn="just"/>
            <a:r>
              <a:rPr lang="it-IT" sz="2000" b="1" dirty="0">
                <a:solidFill>
                  <a:srgbClr val="ED9513"/>
                </a:solidFill>
                <a:effectLst>
                  <a:outerShdw blurRad="38100" dist="38100" dir="2700000" algn="tl">
                    <a:srgbClr val="000000">
                      <a:alpha val="43137"/>
                    </a:srgbClr>
                  </a:outerShdw>
                </a:effectLst>
              </a:rPr>
              <a:t>4) ALTRE ATTIVITA’ DI </a:t>
            </a:r>
            <a:r>
              <a:rPr lang="it-IT" sz="2000" b="1" i="1" dirty="0">
                <a:solidFill>
                  <a:srgbClr val="ED9513"/>
                </a:solidFill>
                <a:effectLst>
                  <a:outerShdw blurRad="38100" dist="38100" dir="2700000" algn="tl">
                    <a:srgbClr val="000000">
                      <a:alpha val="43137"/>
                    </a:srgbClr>
                  </a:outerShdw>
                </a:effectLst>
              </a:rPr>
              <a:t>COMPLIANCE</a:t>
            </a:r>
            <a:r>
              <a:rPr lang="it-IT" sz="2000" b="1" dirty="0">
                <a:solidFill>
                  <a:srgbClr val="ED9513"/>
                </a:solidFill>
                <a:effectLst>
                  <a:outerShdw blurRad="38100" dist="38100" dir="2700000" algn="tl">
                    <a:srgbClr val="000000">
                      <a:alpha val="43137"/>
                    </a:srgbClr>
                  </a:outerShdw>
                </a:effectLst>
              </a:rPr>
              <a:t> : </a:t>
            </a:r>
          </a:p>
          <a:p>
            <a:pPr algn="just"/>
            <a:endParaRPr lang="it-IT" sz="800" b="1" dirty="0">
              <a:solidFill>
                <a:srgbClr val="0070C0"/>
              </a:solidFill>
              <a:effectLst>
                <a:outerShdw blurRad="38100" dist="38100" dir="2700000" algn="tl">
                  <a:srgbClr val="000000">
                    <a:alpha val="43137"/>
                  </a:srgbClr>
                </a:outerShdw>
              </a:effectLst>
            </a:endParaRPr>
          </a:p>
          <a:p>
            <a:pPr algn="just"/>
            <a:endParaRPr lang="it-IT" sz="1600" b="1" dirty="0">
              <a:solidFill>
                <a:srgbClr val="ED9513"/>
              </a:solidFill>
            </a:endParaRPr>
          </a:p>
          <a:p>
            <a:pPr algn="just"/>
            <a:r>
              <a:rPr lang="it-IT" b="1" dirty="0">
                <a:solidFill>
                  <a:srgbClr val="0070C0"/>
                </a:solidFill>
              </a:rPr>
              <a:t>Esame della struttura organizzativa delle funzioni esistenti in azienda e degli strumenti a disposizione delle stesse</a:t>
            </a:r>
            <a:endParaRPr lang="it-IT" b="1" dirty="0">
              <a:solidFill>
                <a:srgbClr val="0070C0"/>
              </a:solidFill>
              <a:effectLst>
                <a:outerShdw blurRad="38100" dist="38100" dir="2700000" algn="tl">
                  <a:srgbClr val="000000">
                    <a:alpha val="43137"/>
                  </a:srgbClr>
                </a:outerShdw>
              </a:effectLst>
            </a:endParaRPr>
          </a:p>
          <a:p>
            <a:pPr algn="just"/>
            <a:r>
              <a:rPr lang="it-IT" dirty="0"/>
              <a:t>Il Consulente esegue un’attività di analisi volta a comprendere la struttura organizzativa della funzione Controllo Interno e della funzione Compliance al fine di poter evidenziare le aree di miglioramento e/o criticità relative all’organizzazione e agli strumenti disponibili per l’espletamento delle attività attribuitegli.</a:t>
            </a:r>
          </a:p>
          <a:p>
            <a:pPr algn="just"/>
            <a:endParaRPr lang="it-IT" dirty="0"/>
          </a:p>
          <a:p>
            <a:pPr algn="just"/>
            <a:endParaRPr lang="it-IT" sz="1400" dirty="0"/>
          </a:p>
          <a:p>
            <a:pPr marL="363538" algn="just"/>
            <a:endParaRPr lang="it-IT" sz="1400" dirty="0"/>
          </a:p>
          <a:p>
            <a:pPr algn="just"/>
            <a:endParaRPr lang="it-IT" sz="600" b="1" dirty="0">
              <a:solidFill>
                <a:srgbClr val="ED9513"/>
              </a:solidFill>
            </a:endParaRPr>
          </a:p>
        </p:txBody>
      </p:sp>
    </p:spTree>
    <p:extLst>
      <p:ext uri="{BB962C8B-B14F-4D97-AF65-F5344CB8AC3E}">
        <p14:creationId xmlns:p14="http://schemas.microsoft.com/office/powerpoint/2010/main" val="201589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27436" y="1988840"/>
            <a:ext cx="8712968" cy="1872948"/>
          </a:xfrm>
        </p:spPr>
        <p:txBody>
          <a:bodyPr/>
          <a:lstStyle/>
          <a:p>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32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8" name="CasellaDiTesto 7">
            <a:extLst>
              <a:ext uri="{FF2B5EF4-FFF2-40B4-BE49-F238E27FC236}">
                <a16:creationId xmlns:a16="http://schemas.microsoft.com/office/drawing/2014/main" id="{3112031F-B578-4A4F-8C7E-EA4CE4998A09}"/>
              </a:ext>
            </a:extLst>
          </p:cNvPr>
          <p:cNvSpPr txBox="1"/>
          <p:nvPr/>
        </p:nvSpPr>
        <p:spPr>
          <a:xfrm>
            <a:off x="227436" y="1412776"/>
            <a:ext cx="8814766" cy="4678204"/>
          </a:xfrm>
          <a:prstGeom prst="rect">
            <a:avLst/>
          </a:prstGeom>
          <a:noFill/>
        </p:spPr>
        <p:txBody>
          <a:bodyPr wrap="square">
            <a:spAutoFit/>
          </a:bodyPr>
          <a:lstStyle/>
          <a:p>
            <a:pPr algn="just"/>
            <a:endParaRPr lang="it-IT" sz="1400" dirty="0"/>
          </a:p>
          <a:p>
            <a:pPr algn="just"/>
            <a:r>
              <a:rPr lang="it-IT" sz="2000" b="1" i="1" dirty="0" err="1">
                <a:solidFill>
                  <a:srgbClr val="0070C0"/>
                </a:solidFill>
              </a:rPr>
              <a:t>Internal</a:t>
            </a:r>
            <a:r>
              <a:rPr lang="it-IT" sz="2000" b="1" i="1" dirty="0">
                <a:solidFill>
                  <a:srgbClr val="0070C0"/>
                </a:solidFill>
              </a:rPr>
              <a:t> Audit</a:t>
            </a:r>
          </a:p>
          <a:p>
            <a:pPr algn="just"/>
            <a:endParaRPr lang="it-IT" sz="600" b="1" dirty="0">
              <a:solidFill>
                <a:srgbClr val="ED9513"/>
              </a:solidFill>
            </a:endParaRPr>
          </a:p>
          <a:p>
            <a:pPr marL="363538" indent="350838" algn="just">
              <a:buFont typeface="Arial" panose="020B0604020202020204" pitchFamily="34" charset="0"/>
              <a:buChar char="•"/>
            </a:pPr>
            <a:r>
              <a:rPr lang="it-IT" dirty="0"/>
              <a:t>Esame della struttura organizzativa delle funzioni esistenti in azienda e degli strumenti a disposizione delle stesse;</a:t>
            </a:r>
          </a:p>
          <a:p>
            <a:pPr marL="363538" indent="350838" algn="just">
              <a:buFont typeface="Arial" panose="020B0604020202020204" pitchFamily="34" charset="0"/>
              <a:buChar char="•"/>
            </a:pPr>
            <a:r>
              <a:rPr lang="it-IT" dirty="0"/>
              <a:t>Individuazione delle criticità esistenti e delle aree di miglioramento;</a:t>
            </a:r>
          </a:p>
          <a:p>
            <a:pPr marL="363538" indent="350838" algn="just">
              <a:buFont typeface="Arial" panose="020B0604020202020204" pitchFamily="34" charset="0"/>
              <a:buChar char="•"/>
            </a:pPr>
            <a:r>
              <a:rPr lang="it-IT" dirty="0"/>
              <a:t>ridefinizione della funzione </a:t>
            </a:r>
            <a:r>
              <a:rPr lang="it-IT" i="1" dirty="0"/>
              <a:t>Internal Audit</a:t>
            </a:r>
            <a:r>
              <a:rPr lang="it-IT" dirty="0"/>
              <a:t>, in termini di: </a:t>
            </a:r>
            <a:r>
              <a:rPr lang="it-IT" i="1" dirty="0"/>
              <a:t>mission</a:t>
            </a:r>
            <a:r>
              <a:rPr lang="it-IT" dirty="0"/>
              <a:t> e compiti, struttura e dimensionamento;</a:t>
            </a:r>
          </a:p>
          <a:p>
            <a:pPr marL="363538" indent="350838" algn="just">
              <a:buFont typeface="Arial" panose="020B0604020202020204" pitchFamily="34" charset="0"/>
              <a:buChar char="•"/>
            </a:pPr>
            <a:r>
              <a:rPr lang="it-IT" dirty="0"/>
              <a:t>Individuazione aree di miglioramento e criticità del Piano di Audit ;</a:t>
            </a:r>
          </a:p>
          <a:p>
            <a:pPr marL="363538" indent="350838" algn="just">
              <a:buFont typeface="Arial" panose="020B0604020202020204" pitchFamily="34" charset="0"/>
              <a:buChar char="•"/>
            </a:pPr>
            <a:r>
              <a:rPr lang="it-IT" dirty="0"/>
              <a:t>Predisposizione di un Manuale Operativo a supporto dell’attività dell’</a:t>
            </a:r>
            <a:r>
              <a:rPr lang="it-IT" i="1" dirty="0" err="1"/>
              <a:t>Internal</a:t>
            </a:r>
            <a:r>
              <a:rPr lang="it-IT" i="1" dirty="0"/>
              <a:t> Audit</a:t>
            </a:r>
            <a:r>
              <a:rPr lang="it-IT" dirty="0"/>
              <a:t>, che declini le procedure, i controllo, la frequenza e le modalità di esecuzione degli stessi</a:t>
            </a:r>
          </a:p>
          <a:p>
            <a:pPr marL="363538" algn="just"/>
            <a:endParaRPr lang="it-IT" sz="1400" dirty="0"/>
          </a:p>
          <a:p>
            <a:pPr algn="just"/>
            <a:r>
              <a:rPr lang="it-IT" sz="2000" b="1" i="1" dirty="0">
                <a:solidFill>
                  <a:srgbClr val="0070C0"/>
                </a:solidFill>
              </a:rPr>
              <a:t>Compliance</a:t>
            </a:r>
            <a:r>
              <a:rPr lang="it-IT" sz="2000" b="1" dirty="0">
                <a:solidFill>
                  <a:srgbClr val="0070C0"/>
                </a:solidFill>
              </a:rPr>
              <a:t> e ridefinizione delle procedure di c.d. «whistleblowing»</a:t>
            </a:r>
          </a:p>
          <a:p>
            <a:pPr algn="just"/>
            <a:endParaRPr lang="it-IT" sz="600" b="1" dirty="0">
              <a:solidFill>
                <a:srgbClr val="ED9513"/>
              </a:solidFill>
            </a:endParaRPr>
          </a:p>
          <a:p>
            <a:pPr marL="363538" indent="350838" algn="just">
              <a:buFont typeface="Arial" panose="020B0604020202020204" pitchFamily="34" charset="0"/>
              <a:buChar char="•"/>
            </a:pPr>
            <a:r>
              <a:rPr lang="it-IT" dirty="0"/>
              <a:t>Predisposizione delle procedure e del manuale operativo.</a:t>
            </a:r>
          </a:p>
          <a:p>
            <a:pPr marL="363538" indent="350838" algn="just">
              <a:buFont typeface="Arial" panose="020B0604020202020204" pitchFamily="34" charset="0"/>
              <a:buChar char="•"/>
            </a:pPr>
            <a:r>
              <a:rPr lang="it-IT" dirty="0"/>
              <a:t>Attività inerenti la procedura segnalazioni</a:t>
            </a:r>
          </a:p>
          <a:p>
            <a:pPr marL="363538" algn="just"/>
            <a:endParaRPr lang="it-IT" sz="1400" dirty="0"/>
          </a:p>
          <a:p>
            <a:pPr algn="just"/>
            <a:endParaRPr lang="it-IT" sz="600" b="1" dirty="0">
              <a:solidFill>
                <a:srgbClr val="ED9513"/>
              </a:solidFill>
            </a:endParaRPr>
          </a:p>
        </p:txBody>
      </p:sp>
    </p:spTree>
    <p:extLst>
      <p:ext uri="{BB962C8B-B14F-4D97-AF65-F5344CB8AC3E}">
        <p14:creationId xmlns:p14="http://schemas.microsoft.com/office/powerpoint/2010/main" val="415888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2348880"/>
            <a:ext cx="8712968" cy="3600400"/>
          </a:xfrm>
        </p:spPr>
        <p:txBody>
          <a:bodyPr/>
          <a:lstStyle/>
          <a:p>
            <a:r>
              <a:rPr lang="it-IT" sz="2800" dirty="0">
                <a:solidFill>
                  <a:srgbClr val="0070C0"/>
                </a:solidFill>
                <a:effectLst>
                  <a:outerShdw blurRad="38100" dist="38100" dir="2700000" algn="tl">
                    <a:srgbClr val="000000">
                      <a:alpha val="43137"/>
                    </a:srgbClr>
                  </a:outerShdw>
                </a:effectLst>
                <a:cs typeface="Arial" pitchFamily="34" charset="0"/>
              </a:rPr>
              <a:t>ESITI</a:t>
            </a:r>
            <a:br>
              <a:rPr lang="it-IT" sz="4400" dirty="0">
                <a:solidFill>
                  <a:srgbClr val="ED9513"/>
                </a:solidFill>
                <a:effectLst>
                  <a:outerShdw blurRad="38100" dist="38100" dir="2700000" algn="tl">
                    <a:srgbClr val="000000">
                      <a:alpha val="43137"/>
                    </a:srgbClr>
                  </a:outerShdw>
                </a:effectLst>
                <a:cs typeface="Arial" pitchFamily="34" charset="0"/>
              </a:rPr>
            </a:br>
            <a:r>
              <a:rPr lang="it-IT" sz="2800" dirty="0">
                <a:solidFill>
                  <a:srgbClr val="ED9513"/>
                </a:solidFill>
                <a:effectLst>
                  <a:outerShdw blurRad="38100" dist="38100" dir="2700000" algn="tl">
                    <a:srgbClr val="000000">
                      <a:alpha val="43137"/>
                    </a:srgbClr>
                  </a:outerShdw>
                </a:effectLst>
                <a:cs typeface="Arial" pitchFamily="34" charset="0"/>
              </a:rPr>
              <a:t>PERCORSO DI RIPRISTINO DELLA LEGALITA’ </a:t>
            </a:r>
            <a:br>
              <a:rPr lang="it-IT" sz="2800" dirty="0">
                <a:solidFill>
                  <a:srgbClr val="ED9513"/>
                </a:solidFill>
                <a:effectLst>
                  <a:outerShdw blurRad="38100" dist="38100" dir="2700000" algn="tl">
                    <a:srgbClr val="000000">
                      <a:alpha val="43137"/>
                    </a:srgbClr>
                  </a:outerShdw>
                </a:effectLst>
                <a:cs typeface="Arial" pitchFamily="34" charset="0"/>
              </a:rPr>
            </a:br>
            <a:r>
              <a:rPr lang="it-IT" sz="2800" dirty="0">
                <a:solidFill>
                  <a:srgbClr val="ED9513"/>
                </a:solidFill>
                <a:effectLst>
                  <a:outerShdw blurRad="38100" dist="38100" dir="2700000" algn="tl">
                    <a:srgbClr val="000000">
                      <a:alpha val="43137"/>
                    </a:srgbClr>
                  </a:outerShdw>
                </a:effectLst>
                <a:cs typeface="Arial" pitchFamily="34" charset="0"/>
              </a:rPr>
              <a:t>E CESSAZIONE</a:t>
            </a:r>
            <a:br>
              <a:rPr lang="it-IT" sz="4400" dirty="0">
                <a:solidFill>
                  <a:srgbClr val="ED9513"/>
                </a:solidFill>
                <a:effectLst>
                  <a:outerShdw blurRad="38100" dist="38100" dir="2700000" algn="tl">
                    <a:srgbClr val="000000">
                      <a:alpha val="43137"/>
                    </a:srgbClr>
                  </a:outerShdw>
                </a:effectLst>
                <a:cs typeface="Arial" pitchFamily="34" charset="0"/>
              </a:rPr>
            </a:br>
            <a:r>
              <a:rPr lang="it-IT" sz="2800" dirty="0">
                <a:solidFill>
                  <a:srgbClr val="ED9513"/>
                </a:solidFill>
                <a:effectLst>
                  <a:outerShdw blurRad="38100" dist="38100" dir="2700000" algn="tl">
                    <a:srgbClr val="000000">
                      <a:alpha val="43137"/>
                    </a:srgbClr>
                  </a:outerShdw>
                </a:effectLst>
                <a:cs typeface="Arial" pitchFamily="34" charset="0"/>
              </a:rPr>
              <a:t>DELLA MISURA DI PREVENZIONE PATRIMONIALE</a:t>
            </a:r>
            <a:br>
              <a:rPr lang="it-IT" sz="2800" dirty="0">
                <a:solidFill>
                  <a:srgbClr val="ED9513"/>
                </a:solidFill>
                <a:effectLst>
                  <a:outerShdw blurRad="38100" dist="38100" dir="2700000" algn="tl">
                    <a:srgbClr val="000000">
                      <a:alpha val="43137"/>
                    </a:srgbClr>
                  </a:outerShdw>
                </a:effectLst>
                <a:cs typeface="Arial" pitchFamily="34" charset="0"/>
              </a:rPr>
            </a:br>
            <a:r>
              <a:rPr lang="it-IT" sz="2800" dirty="0">
                <a:solidFill>
                  <a:srgbClr val="ED9513"/>
                </a:solidFill>
                <a:effectLst>
                  <a:outerShdw blurRad="38100" dist="38100" dir="2700000" algn="tl">
                    <a:srgbClr val="000000">
                      <a:alpha val="43137"/>
                    </a:srgbClr>
                  </a:outerShdw>
                </a:effectLst>
                <a:cs typeface="Arial" pitchFamily="34" charset="0"/>
              </a:rPr>
              <a:t>EX ARTT. 34 O 34 BIS</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
        <p:nvSpPr>
          <p:cNvPr id="2" name="CasellaDiTesto 1">
            <a:extLst>
              <a:ext uri="{FF2B5EF4-FFF2-40B4-BE49-F238E27FC236}">
                <a16:creationId xmlns:a16="http://schemas.microsoft.com/office/drawing/2014/main" id="{8751F052-69CC-A658-9E82-04253EBE522C}"/>
              </a:ext>
            </a:extLst>
          </p:cNvPr>
          <p:cNvSpPr txBox="1"/>
          <p:nvPr/>
        </p:nvSpPr>
        <p:spPr>
          <a:xfrm>
            <a:off x="3923928" y="1504183"/>
            <a:ext cx="1296144" cy="707886"/>
          </a:xfrm>
          <a:prstGeom prst="rect">
            <a:avLst/>
          </a:prstGeom>
          <a:noFill/>
        </p:spPr>
        <p:txBody>
          <a:bodyPr wrap="square" rtlCol="0">
            <a:spAutoFit/>
          </a:bodyPr>
          <a:lstStyle/>
          <a:p>
            <a:pPr algn="ctr"/>
            <a:r>
              <a:rPr lang="it-IT" sz="4000" dirty="0">
                <a:solidFill>
                  <a:srgbClr val="0070C0"/>
                </a:solidFill>
                <a:effectLst>
                  <a:outerShdw blurRad="38100" dist="38100" dir="2700000" algn="tl">
                    <a:srgbClr val="000000">
                      <a:alpha val="43137"/>
                    </a:srgbClr>
                  </a:outerShdw>
                </a:effectLst>
              </a:rPr>
              <a:t>- 4 -</a:t>
            </a:r>
          </a:p>
        </p:txBody>
      </p:sp>
    </p:spTree>
    <p:extLst>
      <p:ext uri="{BB962C8B-B14F-4D97-AF65-F5344CB8AC3E}">
        <p14:creationId xmlns:p14="http://schemas.microsoft.com/office/powerpoint/2010/main" val="151103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5301208"/>
            <a:ext cx="8712968" cy="1556792"/>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5" name="Immagine 4">
            <a:extLst>
              <a:ext uri="{FF2B5EF4-FFF2-40B4-BE49-F238E27FC236}">
                <a16:creationId xmlns:a16="http://schemas.microsoft.com/office/drawing/2014/main" id="{DE1F4D65-0ABE-F558-B59D-4E1D8A6139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129" y="1458037"/>
            <a:ext cx="7610081" cy="963301"/>
          </a:xfrm>
          <a:prstGeom prst="rect">
            <a:avLst/>
          </a:prstGeom>
        </p:spPr>
      </p:pic>
      <p:pic>
        <p:nvPicPr>
          <p:cNvPr id="8" name="Immagine 7">
            <a:extLst>
              <a:ext uri="{FF2B5EF4-FFF2-40B4-BE49-F238E27FC236}">
                <a16:creationId xmlns:a16="http://schemas.microsoft.com/office/drawing/2014/main" id="{C44120C0-AA2A-D5D6-594F-B5F2F275D3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4" y="2476466"/>
            <a:ext cx="4223177" cy="562485"/>
          </a:xfrm>
          <a:prstGeom prst="rect">
            <a:avLst/>
          </a:prstGeom>
        </p:spPr>
      </p:pic>
      <p:pic>
        <p:nvPicPr>
          <p:cNvPr id="10" name="Immagine 9">
            <a:extLst>
              <a:ext uri="{FF2B5EF4-FFF2-40B4-BE49-F238E27FC236}">
                <a16:creationId xmlns:a16="http://schemas.microsoft.com/office/drawing/2014/main" id="{F4E1F50D-8B4B-A7E9-349A-8B115A0D91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516" y="3483961"/>
            <a:ext cx="2592290" cy="436200"/>
          </a:xfrm>
          <a:prstGeom prst="rect">
            <a:avLst/>
          </a:prstGeom>
        </p:spPr>
      </p:pic>
      <p:pic>
        <p:nvPicPr>
          <p:cNvPr id="14" name="Immagine 13">
            <a:extLst>
              <a:ext uri="{FF2B5EF4-FFF2-40B4-BE49-F238E27FC236}">
                <a16:creationId xmlns:a16="http://schemas.microsoft.com/office/drawing/2014/main" id="{5A652319-A0AD-F5D0-096F-EA77FB062C06}"/>
              </a:ext>
            </a:extLst>
          </p:cNvPr>
          <p:cNvPicPr>
            <a:picLocks noChangeAspect="1"/>
          </p:cNvPicPr>
          <p:nvPr/>
        </p:nvPicPr>
        <p:blipFill rotWithShape="1">
          <a:blip r:embed="rId6">
            <a:extLst>
              <a:ext uri="{28A0092B-C50C-407E-A947-70E740481C1C}">
                <a14:useLocalDpi xmlns:a14="http://schemas.microsoft.com/office/drawing/2010/main" val="0"/>
              </a:ext>
            </a:extLst>
          </a:blip>
          <a:srcRect l="713" t="32263" r="-713" b="3643"/>
          <a:stretch/>
        </p:blipFill>
        <p:spPr>
          <a:xfrm>
            <a:off x="148860" y="2948889"/>
            <a:ext cx="4716524" cy="498849"/>
          </a:xfrm>
          <a:prstGeom prst="rect">
            <a:avLst/>
          </a:prstGeom>
        </p:spPr>
      </p:pic>
      <p:pic>
        <p:nvPicPr>
          <p:cNvPr id="16" name="Immagine 15">
            <a:extLst>
              <a:ext uri="{FF2B5EF4-FFF2-40B4-BE49-F238E27FC236}">
                <a16:creationId xmlns:a16="http://schemas.microsoft.com/office/drawing/2014/main" id="{36E4FB47-0AED-EB54-5023-F483861A0D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591" y="3956384"/>
            <a:ext cx="2569227" cy="436200"/>
          </a:xfrm>
          <a:prstGeom prst="rect">
            <a:avLst/>
          </a:prstGeom>
        </p:spPr>
      </p:pic>
      <p:pic>
        <p:nvPicPr>
          <p:cNvPr id="18" name="Immagine 17">
            <a:extLst>
              <a:ext uri="{FF2B5EF4-FFF2-40B4-BE49-F238E27FC236}">
                <a16:creationId xmlns:a16="http://schemas.microsoft.com/office/drawing/2014/main" id="{477C1253-4F63-63DD-98E5-265C85F47C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591" y="4505104"/>
            <a:ext cx="5963200" cy="323681"/>
          </a:xfrm>
          <a:prstGeom prst="rect">
            <a:avLst/>
          </a:prstGeom>
        </p:spPr>
      </p:pic>
      <p:pic>
        <p:nvPicPr>
          <p:cNvPr id="20" name="Immagine 19">
            <a:extLst>
              <a:ext uri="{FF2B5EF4-FFF2-40B4-BE49-F238E27FC236}">
                <a16:creationId xmlns:a16="http://schemas.microsoft.com/office/drawing/2014/main" id="{176E3C03-6E30-EF0A-2501-DE2995C32C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5534" y="4977527"/>
            <a:ext cx="4736998" cy="472423"/>
          </a:xfrm>
          <a:prstGeom prst="rect">
            <a:avLst/>
          </a:prstGeom>
        </p:spPr>
      </p:pic>
      <p:pic>
        <p:nvPicPr>
          <p:cNvPr id="22" name="Immagine 21">
            <a:extLst>
              <a:ext uri="{FF2B5EF4-FFF2-40B4-BE49-F238E27FC236}">
                <a16:creationId xmlns:a16="http://schemas.microsoft.com/office/drawing/2014/main" id="{565A0E83-9A9F-CEFD-AC63-EFEC87E03B8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3920" y="5487496"/>
            <a:ext cx="3478637" cy="316240"/>
          </a:xfrm>
          <a:prstGeom prst="rect">
            <a:avLst/>
          </a:prstGeom>
        </p:spPr>
      </p:pic>
    </p:spTree>
    <p:extLst>
      <p:ext uri="{BB962C8B-B14F-4D97-AF65-F5344CB8AC3E}">
        <p14:creationId xmlns:p14="http://schemas.microsoft.com/office/powerpoint/2010/main" val="258470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5301208"/>
            <a:ext cx="8712968" cy="1556792"/>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5" name="Immagine 4">
            <a:extLst>
              <a:ext uri="{FF2B5EF4-FFF2-40B4-BE49-F238E27FC236}">
                <a16:creationId xmlns:a16="http://schemas.microsoft.com/office/drawing/2014/main" id="{182BE4FA-CFD6-0FDC-C4B8-2DE0A3EDE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901" y="1626056"/>
            <a:ext cx="6469921" cy="789756"/>
          </a:xfrm>
          <a:prstGeom prst="rect">
            <a:avLst/>
          </a:prstGeom>
        </p:spPr>
      </p:pic>
      <p:pic>
        <p:nvPicPr>
          <p:cNvPr id="9" name="Immagine 8">
            <a:extLst>
              <a:ext uri="{FF2B5EF4-FFF2-40B4-BE49-F238E27FC236}">
                <a16:creationId xmlns:a16="http://schemas.microsoft.com/office/drawing/2014/main" id="{1DCC5464-3813-4AB3-F927-ED509B963363}"/>
              </a:ext>
            </a:extLst>
          </p:cNvPr>
          <p:cNvPicPr>
            <a:picLocks noChangeAspect="1"/>
          </p:cNvPicPr>
          <p:nvPr/>
        </p:nvPicPr>
        <p:blipFill rotWithShape="1">
          <a:blip r:embed="rId4">
            <a:extLst>
              <a:ext uri="{28A0092B-C50C-407E-A947-70E740481C1C}">
                <a14:useLocalDpi xmlns:a14="http://schemas.microsoft.com/office/drawing/2010/main" val="0"/>
              </a:ext>
            </a:extLst>
          </a:blip>
          <a:srcRect t="21408"/>
          <a:stretch/>
        </p:blipFill>
        <p:spPr>
          <a:xfrm>
            <a:off x="367219" y="2965941"/>
            <a:ext cx="4712726" cy="261445"/>
          </a:xfrm>
          <a:prstGeom prst="rect">
            <a:avLst/>
          </a:prstGeom>
        </p:spPr>
      </p:pic>
      <p:pic>
        <p:nvPicPr>
          <p:cNvPr id="11" name="Immagine 10">
            <a:extLst>
              <a:ext uri="{FF2B5EF4-FFF2-40B4-BE49-F238E27FC236}">
                <a16:creationId xmlns:a16="http://schemas.microsoft.com/office/drawing/2014/main" id="{B27FD8E7-7131-C1F7-E4F2-4D3401BC2520}"/>
              </a:ext>
            </a:extLst>
          </p:cNvPr>
          <p:cNvPicPr>
            <a:picLocks noChangeAspect="1"/>
          </p:cNvPicPr>
          <p:nvPr/>
        </p:nvPicPr>
        <p:blipFill rotWithShape="1">
          <a:blip r:embed="rId5">
            <a:extLst>
              <a:ext uri="{28A0092B-C50C-407E-A947-70E740481C1C}">
                <a14:useLocalDpi xmlns:a14="http://schemas.microsoft.com/office/drawing/2010/main" val="0"/>
              </a:ext>
            </a:extLst>
          </a:blip>
          <a:srcRect l="2202" t="21408"/>
          <a:stretch/>
        </p:blipFill>
        <p:spPr>
          <a:xfrm>
            <a:off x="367219" y="3831512"/>
            <a:ext cx="3196763" cy="261445"/>
          </a:xfrm>
          <a:prstGeom prst="rect">
            <a:avLst/>
          </a:prstGeom>
        </p:spPr>
      </p:pic>
      <p:pic>
        <p:nvPicPr>
          <p:cNvPr id="13" name="Immagine 12">
            <a:extLst>
              <a:ext uri="{FF2B5EF4-FFF2-40B4-BE49-F238E27FC236}">
                <a16:creationId xmlns:a16="http://schemas.microsoft.com/office/drawing/2014/main" id="{B6DB856B-7BF4-BFFF-04B4-513EA1C6E86B}"/>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367219" y="4658042"/>
            <a:ext cx="4093201" cy="332663"/>
          </a:xfrm>
          <a:prstGeom prst="rect">
            <a:avLst/>
          </a:prstGeom>
        </p:spPr>
      </p:pic>
    </p:spTree>
    <p:extLst>
      <p:ext uri="{BB962C8B-B14F-4D97-AF65-F5344CB8AC3E}">
        <p14:creationId xmlns:p14="http://schemas.microsoft.com/office/powerpoint/2010/main" val="399598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5301208"/>
            <a:ext cx="8712968" cy="1556792"/>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4" name="Immagine 3">
            <a:extLst>
              <a:ext uri="{FF2B5EF4-FFF2-40B4-BE49-F238E27FC236}">
                <a16:creationId xmlns:a16="http://schemas.microsoft.com/office/drawing/2014/main" id="{21899015-4D24-E228-F7D8-3EF7FA2806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516" y="1605882"/>
            <a:ext cx="3589633" cy="661683"/>
          </a:xfrm>
          <a:prstGeom prst="rect">
            <a:avLst/>
          </a:prstGeom>
        </p:spPr>
      </p:pic>
      <p:pic>
        <p:nvPicPr>
          <p:cNvPr id="8" name="Immagine 7">
            <a:extLst>
              <a:ext uri="{FF2B5EF4-FFF2-40B4-BE49-F238E27FC236}">
                <a16:creationId xmlns:a16="http://schemas.microsoft.com/office/drawing/2014/main" id="{FF8357FC-0359-8CD4-5C83-51BBC3ED6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4" y="2674315"/>
            <a:ext cx="5928276" cy="340147"/>
          </a:xfrm>
          <a:prstGeom prst="rect">
            <a:avLst/>
          </a:prstGeom>
        </p:spPr>
      </p:pic>
      <p:pic>
        <p:nvPicPr>
          <p:cNvPr id="12" name="Immagine 11">
            <a:extLst>
              <a:ext uri="{FF2B5EF4-FFF2-40B4-BE49-F238E27FC236}">
                <a16:creationId xmlns:a16="http://schemas.microsoft.com/office/drawing/2014/main" id="{F1B3F302-6D5B-E30B-444F-F4E696D0D6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4" y="3343008"/>
            <a:ext cx="3725420" cy="340147"/>
          </a:xfrm>
          <a:prstGeom prst="rect">
            <a:avLst/>
          </a:prstGeom>
        </p:spPr>
      </p:pic>
      <p:pic>
        <p:nvPicPr>
          <p:cNvPr id="15" name="Immagine 14">
            <a:extLst>
              <a:ext uri="{FF2B5EF4-FFF2-40B4-BE49-F238E27FC236}">
                <a16:creationId xmlns:a16="http://schemas.microsoft.com/office/drawing/2014/main" id="{8D1A6B59-10F0-6C7A-4766-68FFEAE2F5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534" y="4224870"/>
            <a:ext cx="2448274" cy="290733"/>
          </a:xfrm>
          <a:prstGeom prst="rect">
            <a:avLst/>
          </a:prstGeom>
        </p:spPr>
      </p:pic>
    </p:spTree>
    <p:extLst>
      <p:ext uri="{BB962C8B-B14F-4D97-AF65-F5344CB8AC3E}">
        <p14:creationId xmlns:p14="http://schemas.microsoft.com/office/powerpoint/2010/main" val="138013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5301208"/>
            <a:ext cx="8712968" cy="1556792"/>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4" name="Immagine 3">
            <a:extLst>
              <a:ext uri="{FF2B5EF4-FFF2-40B4-BE49-F238E27FC236}">
                <a16:creationId xmlns:a16="http://schemas.microsoft.com/office/drawing/2014/main" id="{78930306-0DF5-08D0-7033-A37B48F72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107557"/>
            <a:ext cx="8820980" cy="737267"/>
          </a:xfrm>
          <a:prstGeom prst="rect">
            <a:avLst/>
          </a:prstGeom>
        </p:spPr>
      </p:pic>
      <p:pic>
        <p:nvPicPr>
          <p:cNvPr id="8" name="Immagine 7">
            <a:extLst>
              <a:ext uri="{FF2B5EF4-FFF2-40B4-BE49-F238E27FC236}">
                <a16:creationId xmlns:a16="http://schemas.microsoft.com/office/drawing/2014/main" id="{6595271D-8654-9EF1-7040-91E6125AE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516" y="1844824"/>
            <a:ext cx="8712968" cy="4065503"/>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Input penna 6">
                <a:extLst>
                  <a:ext uri="{FF2B5EF4-FFF2-40B4-BE49-F238E27FC236}">
                    <a16:creationId xmlns:a16="http://schemas.microsoft.com/office/drawing/2014/main" id="{29207B59-AA47-B21A-A901-79E12BA6BF62}"/>
                  </a:ext>
                </a:extLst>
              </p14:cNvPr>
              <p14:cNvContentPartPr/>
              <p14:nvPr/>
            </p14:nvContentPartPr>
            <p14:xfrm>
              <a:off x="2473431" y="2121720"/>
              <a:ext cx="6178680" cy="83880"/>
            </p14:xfrm>
          </p:contentPart>
        </mc:Choice>
        <mc:Fallback xmlns="">
          <p:pic>
            <p:nvPicPr>
              <p:cNvPr id="7" name="Input penna 6">
                <a:extLst>
                  <a:ext uri="{FF2B5EF4-FFF2-40B4-BE49-F238E27FC236}">
                    <a16:creationId xmlns:a16="http://schemas.microsoft.com/office/drawing/2014/main" id="{29207B59-AA47-B21A-A901-79E12BA6BF62}"/>
                  </a:ext>
                </a:extLst>
              </p:cNvPr>
              <p:cNvPicPr/>
              <p:nvPr/>
            </p:nvPicPr>
            <p:blipFill>
              <a:blip r:embed="rId6"/>
              <a:stretch>
                <a:fillRect/>
              </a:stretch>
            </p:blipFill>
            <p:spPr>
              <a:xfrm>
                <a:off x="2437431" y="2049720"/>
                <a:ext cx="62503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put penna 8">
                <a:extLst>
                  <a:ext uri="{FF2B5EF4-FFF2-40B4-BE49-F238E27FC236}">
                    <a16:creationId xmlns:a16="http://schemas.microsoft.com/office/drawing/2014/main" id="{23ECF24A-EFA6-51A3-E318-F3CCD8CD49E1}"/>
                  </a:ext>
                </a:extLst>
              </p14:cNvPr>
              <p14:cNvContentPartPr/>
              <p14:nvPr/>
            </p14:nvContentPartPr>
            <p14:xfrm>
              <a:off x="2391351" y="2133600"/>
              <a:ext cx="352080" cy="39240"/>
            </p14:xfrm>
          </p:contentPart>
        </mc:Choice>
        <mc:Fallback xmlns="">
          <p:pic>
            <p:nvPicPr>
              <p:cNvPr id="9" name="Input penna 8">
                <a:extLst>
                  <a:ext uri="{FF2B5EF4-FFF2-40B4-BE49-F238E27FC236}">
                    <a16:creationId xmlns:a16="http://schemas.microsoft.com/office/drawing/2014/main" id="{23ECF24A-EFA6-51A3-E318-F3CCD8CD49E1}"/>
                  </a:ext>
                </a:extLst>
              </p:cNvPr>
              <p:cNvPicPr/>
              <p:nvPr/>
            </p:nvPicPr>
            <p:blipFill>
              <a:blip r:embed="rId8"/>
              <a:stretch>
                <a:fillRect/>
              </a:stretch>
            </p:blipFill>
            <p:spPr>
              <a:xfrm>
                <a:off x="2355351" y="2061600"/>
                <a:ext cx="4237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put penna 9">
                <a:extLst>
                  <a:ext uri="{FF2B5EF4-FFF2-40B4-BE49-F238E27FC236}">
                    <a16:creationId xmlns:a16="http://schemas.microsoft.com/office/drawing/2014/main" id="{69902C79-5561-AADD-3B26-E766E8AFE0F0}"/>
                  </a:ext>
                </a:extLst>
              </p14:cNvPr>
              <p14:cNvContentPartPr/>
              <p14:nvPr/>
            </p14:nvContentPartPr>
            <p14:xfrm>
              <a:off x="2450031" y="2074920"/>
              <a:ext cx="5697720" cy="95760"/>
            </p14:xfrm>
          </p:contentPart>
        </mc:Choice>
        <mc:Fallback xmlns="">
          <p:pic>
            <p:nvPicPr>
              <p:cNvPr id="10" name="Input penna 9">
                <a:extLst>
                  <a:ext uri="{FF2B5EF4-FFF2-40B4-BE49-F238E27FC236}">
                    <a16:creationId xmlns:a16="http://schemas.microsoft.com/office/drawing/2014/main" id="{69902C79-5561-AADD-3B26-E766E8AFE0F0}"/>
                  </a:ext>
                </a:extLst>
              </p:cNvPr>
              <p:cNvPicPr/>
              <p:nvPr/>
            </p:nvPicPr>
            <p:blipFill>
              <a:blip r:embed="rId10"/>
              <a:stretch>
                <a:fillRect/>
              </a:stretch>
            </p:blipFill>
            <p:spPr>
              <a:xfrm>
                <a:off x="2414031" y="2002920"/>
                <a:ext cx="576936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put penna 10">
                <a:extLst>
                  <a:ext uri="{FF2B5EF4-FFF2-40B4-BE49-F238E27FC236}">
                    <a16:creationId xmlns:a16="http://schemas.microsoft.com/office/drawing/2014/main" id="{BF127D84-563D-FDEE-BBC2-BD5FB6DC97DF}"/>
                  </a:ext>
                </a:extLst>
              </p14:cNvPr>
              <p14:cNvContentPartPr/>
              <p14:nvPr/>
            </p14:nvContentPartPr>
            <p14:xfrm>
              <a:off x="316671" y="2957640"/>
              <a:ext cx="5404680" cy="115560"/>
            </p14:xfrm>
          </p:contentPart>
        </mc:Choice>
        <mc:Fallback xmlns="">
          <p:pic>
            <p:nvPicPr>
              <p:cNvPr id="11" name="Input penna 10">
                <a:extLst>
                  <a:ext uri="{FF2B5EF4-FFF2-40B4-BE49-F238E27FC236}">
                    <a16:creationId xmlns:a16="http://schemas.microsoft.com/office/drawing/2014/main" id="{BF127D84-563D-FDEE-BBC2-BD5FB6DC97DF}"/>
                  </a:ext>
                </a:extLst>
              </p:cNvPr>
              <p:cNvPicPr/>
              <p:nvPr/>
            </p:nvPicPr>
            <p:blipFill>
              <a:blip r:embed="rId12"/>
              <a:stretch>
                <a:fillRect/>
              </a:stretch>
            </p:blipFill>
            <p:spPr>
              <a:xfrm>
                <a:off x="280671" y="2885640"/>
                <a:ext cx="547632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put penna 12">
                <a:extLst>
                  <a:ext uri="{FF2B5EF4-FFF2-40B4-BE49-F238E27FC236}">
                    <a16:creationId xmlns:a16="http://schemas.microsoft.com/office/drawing/2014/main" id="{1DD92AE2-E76C-AC8B-E759-2A2DA3939236}"/>
                  </a:ext>
                </a:extLst>
              </p14:cNvPr>
              <p14:cNvContentPartPr/>
              <p14:nvPr/>
            </p14:nvContentPartPr>
            <p14:xfrm>
              <a:off x="340071" y="2168880"/>
              <a:ext cx="8408160" cy="810000"/>
            </p14:xfrm>
          </p:contentPart>
        </mc:Choice>
        <mc:Fallback xmlns="">
          <p:pic>
            <p:nvPicPr>
              <p:cNvPr id="13" name="Input penna 12">
                <a:extLst>
                  <a:ext uri="{FF2B5EF4-FFF2-40B4-BE49-F238E27FC236}">
                    <a16:creationId xmlns:a16="http://schemas.microsoft.com/office/drawing/2014/main" id="{1DD92AE2-E76C-AC8B-E759-2A2DA3939236}"/>
                  </a:ext>
                </a:extLst>
              </p:cNvPr>
              <p:cNvPicPr/>
              <p:nvPr/>
            </p:nvPicPr>
            <p:blipFill>
              <a:blip r:embed="rId14"/>
              <a:stretch>
                <a:fillRect/>
              </a:stretch>
            </p:blipFill>
            <p:spPr>
              <a:xfrm>
                <a:off x="304071" y="2096880"/>
                <a:ext cx="8479800" cy="953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put penna 13">
                <a:extLst>
                  <a:ext uri="{FF2B5EF4-FFF2-40B4-BE49-F238E27FC236}">
                    <a16:creationId xmlns:a16="http://schemas.microsoft.com/office/drawing/2014/main" id="{E451C339-8B5E-A5BA-719C-AA95BECE8F8C}"/>
                  </a:ext>
                </a:extLst>
              </p14:cNvPr>
              <p14:cNvContentPartPr/>
              <p14:nvPr/>
            </p14:nvContentPartPr>
            <p14:xfrm>
              <a:off x="3892191" y="4733520"/>
              <a:ext cx="4842000" cy="123480"/>
            </p14:xfrm>
          </p:contentPart>
        </mc:Choice>
        <mc:Fallback xmlns="">
          <p:pic>
            <p:nvPicPr>
              <p:cNvPr id="14" name="Input penna 13">
                <a:extLst>
                  <a:ext uri="{FF2B5EF4-FFF2-40B4-BE49-F238E27FC236}">
                    <a16:creationId xmlns:a16="http://schemas.microsoft.com/office/drawing/2014/main" id="{E451C339-8B5E-A5BA-719C-AA95BECE8F8C}"/>
                  </a:ext>
                </a:extLst>
              </p:cNvPr>
              <p:cNvPicPr/>
              <p:nvPr/>
            </p:nvPicPr>
            <p:blipFill>
              <a:blip r:embed="rId16"/>
              <a:stretch>
                <a:fillRect/>
              </a:stretch>
            </p:blipFill>
            <p:spPr>
              <a:xfrm>
                <a:off x="3856191" y="4661520"/>
                <a:ext cx="491364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Input penna 14">
                <a:extLst>
                  <a:ext uri="{FF2B5EF4-FFF2-40B4-BE49-F238E27FC236}">
                    <a16:creationId xmlns:a16="http://schemas.microsoft.com/office/drawing/2014/main" id="{0E538744-BC11-869C-5D6C-DBAE252239AE}"/>
                  </a:ext>
                </a:extLst>
              </p14:cNvPr>
              <p14:cNvContentPartPr/>
              <p14:nvPr/>
            </p14:nvContentPartPr>
            <p14:xfrm>
              <a:off x="374991" y="4799040"/>
              <a:ext cx="6345720" cy="174960"/>
            </p14:xfrm>
          </p:contentPart>
        </mc:Choice>
        <mc:Fallback xmlns="">
          <p:pic>
            <p:nvPicPr>
              <p:cNvPr id="15" name="Input penna 14">
                <a:extLst>
                  <a:ext uri="{FF2B5EF4-FFF2-40B4-BE49-F238E27FC236}">
                    <a16:creationId xmlns:a16="http://schemas.microsoft.com/office/drawing/2014/main" id="{0E538744-BC11-869C-5D6C-DBAE252239AE}"/>
                  </a:ext>
                </a:extLst>
              </p:cNvPr>
              <p:cNvPicPr/>
              <p:nvPr/>
            </p:nvPicPr>
            <p:blipFill>
              <a:blip r:embed="rId18"/>
              <a:stretch>
                <a:fillRect/>
              </a:stretch>
            </p:blipFill>
            <p:spPr>
              <a:xfrm>
                <a:off x="338991" y="4727040"/>
                <a:ext cx="6417360" cy="318600"/>
              </a:xfrm>
              <a:prstGeom prst="rect">
                <a:avLst/>
              </a:prstGeom>
            </p:spPr>
          </p:pic>
        </mc:Fallback>
      </mc:AlternateContent>
    </p:spTree>
    <p:extLst>
      <p:ext uri="{BB962C8B-B14F-4D97-AF65-F5344CB8AC3E}">
        <p14:creationId xmlns:p14="http://schemas.microsoft.com/office/powerpoint/2010/main" val="171785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5301208"/>
            <a:ext cx="8712968" cy="1556792"/>
          </a:xfrm>
        </p:spPr>
        <p:txBody>
          <a:bodyPr/>
          <a:lstStyle/>
          <a:p>
            <a:br>
              <a:rPr lang="it-IT" sz="4000" dirty="0">
                <a:solidFill>
                  <a:srgbClr val="ED9513"/>
                </a:solidFill>
                <a:effectLst>
                  <a:outerShdw blurRad="38100" dist="38100" dir="2700000" algn="tl">
                    <a:srgbClr val="000000">
                      <a:alpha val="43137"/>
                    </a:srgbClr>
                  </a:outerShdw>
                </a:effectLst>
                <a:cs typeface="Arial" pitchFamily="34" charset="0"/>
              </a:rPr>
            </a:br>
            <a:br>
              <a:rPr lang="it-IT" sz="4000" dirty="0">
                <a:solidFill>
                  <a:srgbClr val="ED9513"/>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pic>
        <p:nvPicPr>
          <p:cNvPr id="5" name="Immagine 4">
            <a:extLst>
              <a:ext uri="{FF2B5EF4-FFF2-40B4-BE49-F238E27FC236}">
                <a16:creationId xmlns:a16="http://schemas.microsoft.com/office/drawing/2014/main" id="{DDCE54DD-098B-8B1E-8032-68DE44A294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515" y="1951125"/>
            <a:ext cx="8712969" cy="864096"/>
          </a:xfrm>
          <a:prstGeom prst="rect">
            <a:avLst/>
          </a:prstGeom>
        </p:spPr>
      </p:pic>
      <p:pic>
        <p:nvPicPr>
          <p:cNvPr id="9" name="Immagine 8">
            <a:extLst>
              <a:ext uri="{FF2B5EF4-FFF2-40B4-BE49-F238E27FC236}">
                <a16:creationId xmlns:a16="http://schemas.microsoft.com/office/drawing/2014/main" id="{9B235AF4-E13F-B2EF-E2F4-956811AB7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496" y="2782502"/>
            <a:ext cx="8820978" cy="1584176"/>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put penna 1">
                <a:extLst>
                  <a:ext uri="{FF2B5EF4-FFF2-40B4-BE49-F238E27FC236}">
                    <a16:creationId xmlns:a16="http://schemas.microsoft.com/office/drawing/2014/main" id="{FC646705-09B8-8FE7-5DD1-2C30DB9D37D5}"/>
                  </a:ext>
                </a:extLst>
              </p14:cNvPr>
              <p14:cNvContentPartPr/>
              <p14:nvPr/>
            </p14:nvContentPartPr>
            <p14:xfrm>
              <a:off x="984831" y="3715440"/>
              <a:ext cx="7866360" cy="127800"/>
            </p14:xfrm>
          </p:contentPart>
        </mc:Choice>
        <mc:Fallback xmlns="">
          <p:pic>
            <p:nvPicPr>
              <p:cNvPr id="2" name="Input penna 1">
                <a:extLst>
                  <a:ext uri="{FF2B5EF4-FFF2-40B4-BE49-F238E27FC236}">
                    <a16:creationId xmlns:a16="http://schemas.microsoft.com/office/drawing/2014/main" id="{FC646705-09B8-8FE7-5DD1-2C30DB9D37D5}"/>
                  </a:ext>
                </a:extLst>
              </p:cNvPr>
              <p:cNvPicPr/>
              <p:nvPr/>
            </p:nvPicPr>
            <p:blipFill>
              <a:blip r:embed="rId6"/>
              <a:stretch>
                <a:fillRect/>
              </a:stretch>
            </p:blipFill>
            <p:spPr>
              <a:xfrm>
                <a:off x="948831" y="3643440"/>
                <a:ext cx="793800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put penna 6">
                <a:extLst>
                  <a:ext uri="{FF2B5EF4-FFF2-40B4-BE49-F238E27FC236}">
                    <a16:creationId xmlns:a16="http://schemas.microsoft.com/office/drawing/2014/main" id="{2C302A16-7950-CE9A-048A-4F28E45D1B06}"/>
                  </a:ext>
                </a:extLst>
              </p14:cNvPr>
              <p14:cNvContentPartPr/>
              <p14:nvPr/>
            </p14:nvContentPartPr>
            <p14:xfrm>
              <a:off x="292911" y="3783480"/>
              <a:ext cx="8536680" cy="274680"/>
            </p14:xfrm>
          </p:contentPart>
        </mc:Choice>
        <mc:Fallback xmlns="">
          <p:pic>
            <p:nvPicPr>
              <p:cNvPr id="7" name="Input penna 6">
                <a:extLst>
                  <a:ext uri="{FF2B5EF4-FFF2-40B4-BE49-F238E27FC236}">
                    <a16:creationId xmlns:a16="http://schemas.microsoft.com/office/drawing/2014/main" id="{2C302A16-7950-CE9A-048A-4F28E45D1B06}"/>
                  </a:ext>
                </a:extLst>
              </p:cNvPr>
              <p:cNvPicPr/>
              <p:nvPr/>
            </p:nvPicPr>
            <p:blipFill>
              <a:blip r:embed="rId8"/>
              <a:stretch>
                <a:fillRect/>
              </a:stretch>
            </p:blipFill>
            <p:spPr>
              <a:xfrm>
                <a:off x="256911" y="3711480"/>
                <a:ext cx="8608320" cy="418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put penna 7">
                <a:extLst>
                  <a:ext uri="{FF2B5EF4-FFF2-40B4-BE49-F238E27FC236}">
                    <a16:creationId xmlns:a16="http://schemas.microsoft.com/office/drawing/2014/main" id="{09F4947A-65BA-754D-F34E-77E2FEB10641}"/>
                  </a:ext>
                </a:extLst>
              </p14:cNvPr>
              <p14:cNvContentPartPr/>
              <p14:nvPr/>
            </p14:nvContentPartPr>
            <p14:xfrm>
              <a:off x="1863951" y="3798240"/>
              <a:ext cx="680400" cy="27360"/>
            </p14:xfrm>
          </p:contentPart>
        </mc:Choice>
        <mc:Fallback xmlns="">
          <p:pic>
            <p:nvPicPr>
              <p:cNvPr id="8" name="Input penna 7">
                <a:extLst>
                  <a:ext uri="{FF2B5EF4-FFF2-40B4-BE49-F238E27FC236}">
                    <a16:creationId xmlns:a16="http://schemas.microsoft.com/office/drawing/2014/main" id="{09F4947A-65BA-754D-F34E-77E2FEB10641}"/>
                  </a:ext>
                </a:extLst>
              </p:cNvPr>
              <p:cNvPicPr/>
              <p:nvPr/>
            </p:nvPicPr>
            <p:blipFill>
              <a:blip r:embed="rId10"/>
              <a:stretch>
                <a:fillRect/>
              </a:stretch>
            </p:blipFill>
            <p:spPr>
              <a:xfrm>
                <a:off x="1827951" y="3726240"/>
                <a:ext cx="7520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put penna 9">
                <a:extLst>
                  <a:ext uri="{FF2B5EF4-FFF2-40B4-BE49-F238E27FC236}">
                    <a16:creationId xmlns:a16="http://schemas.microsoft.com/office/drawing/2014/main" id="{BE39E07B-D84D-A9F1-5700-7CFA994BB6BC}"/>
                  </a:ext>
                </a:extLst>
              </p14:cNvPr>
              <p14:cNvContentPartPr/>
              <p14:nvPr/>
            </p14:nvContentPartPr>
            <p14:xfrm>
              <a:off x="304791" y="4092720"/>
              <a:ext cx="1067040" cy="173880"/>
            </p14:xfrm>
          </p:contentPart>
        </mc:Choice>
        <mc:Fallback xmlns="">
          <p:pic>
            <p:nvPicPr>
              <p:cNvPr id="10" name="Input penna 9">
                <a:extLst>
                  <a:ext uri="{FF2B5EF4-FFF2-40B4-BE49-F238E27FC236}">
                    <a16:creationId xmlns:a16="http://schemas.microsoft.com/office/drawing/2014/main" id="{BE39E07B-D84D-A9F1-5700-7CFA994BB6BC}"/>
                  </a:ext>
                </a:extLst>
              </p:cNvPr>
              <p:cNvPicPr/>
              <p:nvPr/>
            </p:nvPicPr>
            <p:blipFill>
              <a:blip r:embed="rId12"/>
              <a:stretch>
                <a:fillRect/>
              </a:stretch>
            </p:blipFill>
            <p:spPr>
              <a:xfrm>
                <a:off x="268791" y="4020720"/>
                <a:ext cx="113868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 name="Input penna 3">
                <a:extLst>
                  <a:ext uri="{FF2B5EF4-FFF2-40B4-BE49-F238E27FC236}">
                    <a16:creationId xmlns:a16="http://schemas.microsoft.com/office/drawing/2014/main" id="{A5C0F751-EFFA-A08E-7C28-8DEB29CC5FAC}"/>
                  </a:ext>
                </a:extLst>
              </p14:cNvPr>
              <p14:cNvContentPartPr/>
              <p14:nvPr/>
            </p14:nvContentPartPr>
            <p14:xfrm>
              <a:off x="279808" y="3235673"/>
              <a:ext cx="2482560" cy="114840"/>
            </p14:xfrm>
          </p:contentPart>
        </mc:Choice>
        <mc:Fallback xmlns="">
          <p:pic>
            <p:nvPicPr>
              <p:cNvPr id="4" name="Input penna 3">
                <a:extLst>
                  <a:ext uri="{FF2B5EF4-FFF2-40B4-BE49-F238E27FC236}">
                    <a16:creationId xmlns:a16="http://schemas.microsoft.com/office/drawing/2014/main" id="{A5C0F751-EFFA-A08E-7C28-8DEB29CC5FAC}"/>
                  </a:ext>
                </a:extLst>
              </p:cNvPr>
              <p:cNvPicPr/>
              <p:nvPr/>
            </p:nvPicPr>
            <p:blipFill>
              <a:blip r:embed="rId14"/>
              <a:stretch>
                <a:fillRect/>
              </a:stretch>
            </p:blipFill>
            <p:spPr>
              <a:xfrm>
                <a:off x="243808" y="3163673"/>
                <a:ext cx="25542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6" name="Input penna 5">
                <a:extLst>
                  <a:ext uri="{FF2B5EF4-FFF2-40B4-BE49-F238E27FC236}">
                    <a16:creationId xmlns:a16="http://schemas.microsoft.com/office/drawing/2014/main" id="{72BF737B-0C3C-8CF5-27C2-2B019D1EB6DE}"/>
                  </a:ext>
                </a:extLst>
              </p14:cNvPr>
              <p14:cNvContentPartPr/>
              <p14:nvPr/>
            </p14:nvContentPartPr>
            <p14:xfrm>
              <a:off x="346408" y="3200393"/>
              <a:ext cx="428400" cy="47160"/>
            </p14:xfrm>
          </p:contentPart>
        </mc:Choice>
        <mc:Fallback xmlns="">
          <p:pic>
            <p:nvPicPr>
              <p:cNvPr id="6" name="Input penna 5">
                <a:extLst>
                  <a:ext uri="{FF2B5EF4-FFF2-40B4-BE49-F238E27FC236}">
                    <a16:creationId xmlns:a16="http://schemas.microsoft.com/office/drawing/2014/main" id="{72BF737B-0C3C-8CF5-27C2-2B019D1EB6DE}"/>
                  </a:ext>
                </a:extLst>
              </p:cNvPr>
              <p:cNvPicPr/>
              <p:nvPr/>
            </p:nvPicPr>
            <p:blipFill>
              <a:blip r:embed="rId16"/>
              <a:stretch>
                <a:fillRect/>
              </a:stretch>
            </p:blipFill>
            <p:spPr>
              <a:xfrm>
                <a:off x="310408" y="3128393"/>
                <a:ext cx="500040" cy="190800"/>
              </a:xfrm>
              <a:prstGeom prst="rect">
                <a:avLst/>
              </a:prstGeom>
            </p:spPr>
          </p:pic>
        </mc:Fallback>
      </mc:AlternateContent>
    </p:spTree>
    <p:extLst>
      <p:ext uri="{BB962C8B-B14F-4D97-AF65-F5344CB8AC3E}">
        <p14:creationId xmlns:p14="http://schemas.microsoft.com/office/powerpoint/2010/main" val="3662804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4" y="273192"/>
            <a:ext cx="2592290" cy="45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olo 2"/>
          <p:cNvSpPr>
            <a:spLocks noGrp="1"/>
          </p:cNvSpPr>
          <p:nvPr>
            <p:ph type="ctrTitle"/>
          </p:nvPr>
        </p:nvSpPr>
        <p:spPr>
          <a:xfrm>
            <a:off x="215516" y="2996952"/>
            <a:ext cx="8712968" cy="2160240"/>
          </a:xfrm>
        </p:spPr>
        <p:txBody>
          <a:bodyPr/>
          <a:lstStyle/>
          <a:p>
            <a:r>
              <a:rPr lang="it-IT" sz="3200" dirty="0">
                <a:solidFill>
                  <a:srgbClr val="0070C0"/>
                </a:solidFill>
                <a:effectLst>
                  <a:outerShdw blurRad="38100" dist="38100" dir="2700000" algn="tl">
                    <a:srgbClr val="000000">
                      <a:alpha val="43137"/>
                    </a:srgbClr>
                  </a:outerShdw>
                </a:effectLst>
                <a:cs typeface="Arial" pitchFamily="34" charset="0"/>
              </a:rPr>
              <a:t>GRAZIE PER L’ATTENZIONE!</a:t>
            </a:r>
            <a:br>
              <a:rPr lang="it-IT" sz="4000" dirty="0">
                <a:solidFill>
                  <a:srgbClr val="0070C0"/>
                </a:solidFill>
                <a:effectLst>
                  <a:outerShdw blurRad="38100" dist="38100" dir="2700000" algn="tl">
                    <a:srgbClr val="000000">
                      <a:alpha val="43137"/>
                    </a:srgbClr>
                  </a:outerShdw>
                </a:effectLst>
                <a:cs typeface="Arial" pitchFamily="34" charset="0"/>
              </a:rPr>
            </a:br>
            <a:br>
              <a:rPr lang="it-IT" sz="4000" dirty="0">
                <a:solidFill>
                  <a:srgbClr val="0070C0"/>
                </a:solidFill>
                <a:effectLst>
                  <a:outerShdw blurRad="38100" dist="38100" dir="2700000" algn="tl">
                    <a:srgbClr val="000000">
                      <a:alpha val="43137"/>
                    </a:srgbClr>
                  </a:outerShdw>
                </a:effectLst>
                <a:cs typeface="Arial" pitchFamily="34" charset="0"/>
              </a:rPr>
            </a:br>
            <a:r>
              <a:rPr lang="it-IT" sz="2400" u="sng" dirty="0">
                <a:solidFill>
                  <a:srgbClr val="0070C0"/>
                </a:solidFill>
                <a:effectLst>
                  <a:outerShdw blurRad="38100" dist="38100" dir="2700000" algn="tl">
                    <a:srgbClr val="000000">
                      <a:alpha val="43137"/>
                    </a:srgbClr>
                  </a:outerShdw>
                </a:effectLst>
                <a:cs typeface="Arial" pitchFamily="34" charset="0"/>
              </a:rPr>
              <a:t>avv. Enrico Maria Giarda</a:t>
            </a: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br>
              <a:rPr lang="it-IT" sz="2400" dirty="0">
                <a:solidFill>
                  <a:srgbClr val="0070C0"/>
                </a:solidFill>
                <a:effectLst>
                  <a:outerShdw blurRad="38100" dist="38100" dir="2700000" algn="tl">
                    <a:srgbClr val="000000">
                      <a:alpha val="43137"/>
                    </a:srgbClr>
                  </a:outerShdw>
                </a:effectLst>
                <a:cs typeface="Arial" pitchFamily="34" charset="0"/>
              </a:rPr>
            </a:br>
            <a:endParaRPr lang="it-IT" sz="2400" dirty="0">
              <a:solidFill>
                <a:srgbClr val="0070C0"/>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3793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1800" b="0" i="0" u="none" strike="noStrike" cap="none" normalizeH="0" baseline="0" smtClean="0">
            <a:ln>
              <a:noFill/>
            </a:ln>
            <a:solidFill>
              <a:schemeClr val="bg1"/>
            </a:solidFill>
            <a:effectLst/>
            <a:latin typeface="Arial" charset="0"/>
          </a:defRPr>
        </a:defPPr>
      </a:lst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980</TotalTime>
  <Words>4526</Words>
  <Application>Microsoft Office PowerPoint</Application>
  <PresentationFormat>Presentazione su schermo (4:3)</PresentationFormat>
  <Paragraphs>221</Paragraphs>
  <Slides>53</Slides>
  <Notes>2</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53</vt:i4>
      </vt:variant>
    </vt:vector>
  </HeadingPairs>
  <TitlesOfParts>
    <vt:vector size="58" baseType="lpstr">
      <vt:lpstr>Arial</vt:lpstr>
      <vt:lpstr>Calibri</vt:lpstr>
      <vt:lpstr>Lato</vt:lpstr>
      <vt:lpstr>Microsoft Sans Serif</vt:lpstr>
      <vt:lpstr>Struttura predefinita</vt:lpstr>
      <vt:lpstr>II ruolo della compliance 231  nelle società sottoposte  a misura di prevenzione patrimoniale  Milano, 12 maggio 2022                                </vt:lpstr>
      <vt:lpstr>Il difensore della società staggita: collaborazione con l’Amministrazione Giudiziaria nel percorso di rilegalizzazione dell’impresa  avv. Enrico Maria Giarda                                </vt:lpstr>
      <vt:lpstr> DIFFICOLTÀ OPERATIVE  DEL DIFENSORE DI FIDUCIA DELLA SOCIETÀ  NELL’AMBITO DELLA PROCEDURA DI PREVENZIONE EX ARTT. 34, 34 BIS O 94 BIS DEL CODICE ANTIMAFIA                                    </vt:lpstr>
      <vt:lpstr> RIFERIMENTI NORMATIVI  Codice Antimafia Decreto legislativo, 06/09/2011 n° 159, G.U. 28/09/2011                                   </vt:lpstr>
      <vt:lpstr> Art. 29. Indipendenza dall'esercizio dell'azione penale                                  </vt:lpstr>
      <vt:lpstr> Art. 20. Sequestro                                  </vt:lpstr>
      <vt:lpstr> Le impugnazioni  Art. 27. Comunicazioni e impugnazioni                                 </vt:lpstr>
      <vt:lpstr> Capo V  Le misure di prevenzione patrimoniali diverse dalla confisca                                   </vt:lpstr>
      <vt:lpstr> Art. 34. L'amministrazione giudiziaria dei beni connessi ad attività economiche e delle aziende                                   </vt:lpstr>
      <vt:lpstr>Presentazione standard di PowerPoint</vt:lpstr>
      <vt:lpstr>Presentazione standard di PowerPoint</vt:lpstr>
      <vt:lpstr> Art. 34-bis. Controllo giudiziario delle aziende   Articolo, da ultimo, così modificato dal D.L. 6 novembre 2021, n. 152, convertito, con modificazioni, dalla L. 29 dicembre 2021, n. 233.                                 </vt:lpstr>
      <vt:lpstr>Presentazione standard di PowerPoint</vt:lpstr>
      <vt:lpstr>Presentazione standard di PowerPoint</vt:lpstr>
      <vt:lpstr>   LIBRO II   NUOVE DISPOSIZIONI IN MATERIA DI DOCUMENTAZIONE ANTIMAFIA   Capo IV  Informazioni antimafia                               </vt:lpstr>
      <vt:lpstr>                                  </vt:lpstr>
      <vt:lpstr> PRESUPPOSTI  DELLE MISURE DI PREVENZIONE PATRIMONIALE EX ARTT. 34 E 34 BIS                                </vt:lpstr>
      <vt:lpstr> Art. 34. L'amministrazione giudiziaria dei beni connessi ad attività economiche e delle aziende                                   </vt:lpstr>
      <vt:lpstr> Art. 34-bis. Controllo giudiziario delle aziende   Articolo, da ultimo, così modificato dal D.L. 6 novembre 2021, n. 152, convertito, con modificazioni, dalla L. 29 dicembre 2021, n. 233.                                 </vt:lpstr>
      <vt:lpstr>Presentazione standard di PowerPoint</vt:lpstr>
      <vt:lpstr>                                  </vt:lpstr>
      <vt:lpstr>                                  </vt:lpstr>
      <vt:lpstr>                                  </vt:lpstr>
      <vt:lpstr>                                  </vt:lpstr>
      <vt:lpstr>                                  </vt:lpstr>
      <vt:lpstr>COLLABORAZIONE DEL DIFENSORE NELL’ATTIVITA’ DI COMPLIANCE DEFINITA DA AMMINISTRATORE GIUDIZIARIO E CONSULENTE IN COSTANZA DI MISURA DI PREVENZIONE PATRIMONIALE EX ARTT. 34, 34 BIS O 94 BIS                                </vt:lpstr>
      <vt:lpstr> Art. 34-bis. Controllo giudiziario delle aziende   Articolo, da ultimo, così modificato dal D.L. 6 novembre 2021, n. 152, convertito, con modificazioni, dalla L. 29 dicembre 2021, n. 233.                                 </vt:lpstr>
      <vt:lpstr>Presentazione standard di PowerPoint</vt:lpstr>
      <vt:lpstr>                                  </vt:lpstr>
      <vt:lpstr> Art. 34 L'amministrazione giudiziaria dei beni connessi ad attività economiche e delle aziende  « Appare importante rilevare che, pur in mancanza di una espressa previsione normativa, la compliance 231 ha acquisito un ruolo centrale anche nella misura più penetrante dell’amministrazione giudiziaria disciplinata dall’art. 34 d.lgs. n. 159/2011 che è disposta dal Tribunale nei casi in cui sia stata constatata l’esistenza di una agevolazione non occasionale come nel controllo giudiziario, bensì stabile, perdurante, realizzata dall’azienda verso persone portatrici di pericolosità qualificata. Ciò soprattutto grazie alla pionieristica e feconda prassi della Sezione Autonoma delle Misure di Prevenzione del Tribunale di Milano che, in più occasioni, ha inserito nel piano di azione diretto alla società nei cui confronti veniva disposta la misura prevista dall’art. 34 la prescrizione di fornire ed eventualmente adeguare o istituire il Modello di Organizzazione, Gestione e Controllo ai sensi del d.lgs. n. 231/2001 e un Codice Etico, da approvare entrambi previo assenso dell’amministratore giudiziario».  Così MARCELLA VULCANO, “Le modifiche del decreto-legge n. 152/2021 al codice antimafia: il legislatore punta sulla prevenzione amministrativa e sulla compliance 231 ma non risolve i nodi del controllo giudiziario” in Giurisprudenza Penale Web, 2021, 11 – ISSN 2499-846X                              </vt:lpstr>
      <vt:lpstr>                                 </vt:lpstr>
      <vt:lpstr>                                  </vt:lpstr>
      <vt:lpstr>Presentazione standard di PowerPoint</vt:lpstr>
      <vt:lpstr>                                    </vt:lpstr>
      <vt:lpstr>                                    </vt:lpstr>
      <vt:lpstr>                                    </vt:lpstr>
      <vt:lpstr>                                    </vt:lpstr>
      <vt:lpstr>                                    </vt:lpstr>
      <vt:lpstr>                                    </vt:lpstr>
      <vt:lpstr>                                    </vt:lpstr>
      <vt:lpstr>                                    </vt:lpstr>
      <vt:lpstr>                                    </vt:lpstr>
      <vt:lpstr>                                    </vt:lpstr>
      <vt:lpstr>                                    </vt:lpstr>
      <vt:lpstr>                                    </vt:lpstr>
      <vt:lpstr>                                    </vt:lpstr>
      <vt:lpstr>ESITI PERCORSO DI RIPRISTINO DELLA LEGALITA’  E CESSAZIONE DELLA MISURA DI PREVENZIONE PATRIMONIALE EX ARTT. 34 O 34 BIS                                </vt:lpstr>
      <vt:lpstr>                                  </vt:lpstr>
      <vt:lpstr>                                  </vt:lpstr>
      <vt:lpstr>                                  </vt:lpstr>
      <vt:lpstr>                                  </vt:lpstr>
      <vt:lpstr>                                  </vt:lpstr>
      <vt:lpstr>GRAZIE PER L’ATTENZIONE!  avv. Enrico Maria Giarda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Emanuela Bruzzese</dc:creator>
  <cp:lastModifiedBy>Enrico Giarda</cp:lastModifiedBy>
  <cp:revision>33</cp:revision>
  <cp:lastPrinted>2022-05-10T16:36:01Z</cp:lastPrinted>
  <dcterms:created xsi:type="dcterms:W3CDTF">2015-01-14T08:56:51Z</dcterms:created>
  <dcterms:modified xsi:type="dcterms:W3CDTF">2022-05-16T11:04:58Z</dcterms:modified>
</cp:coreProperties>
</file>